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4"/>
  </p:sldMasterIdLst>
  <p:notesMasterIdLst>
    <p:notesMasterId r:id="rId12"/>
  </p:notesMasterIdLst>
  <p:sldIdLst>
    <p:sldId id="256" r:id="rId5"/>
    <p:sldId id="270" r:id="rId6"/>
    <p:sldId id="257" r:id="rId7"/>
    <p:sldId id="271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0C597-884C-DCFF-00D0-A7A8FB688498}" v="38" dt="2020-05-04T09:39:18.654"/>
    <p1510:client id="{A2794872-ACD5-A021-5166-79835F29A46A}" v="63" dt="2020-05-04T09:39:14.428"/>
    <p1510:client id="{F66EC56E-6FEF-4C26-AAA7-F0195077FFA4}" v="188" dt="2020-05-04T14:07:32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Scheltens - Flink" userId="S::e.flink@noorderpoort.nl::36d0bab5-8c95-4cf5-8678-5ee101698dd4" providerId="AD" clId="Web-{8340C597-884C-DCFF-00D0-A7A8FB688498}"/>
    <pc:docChg chg="modSld">
      <pc:chgData name="Esther Scheltens - Flink" userId="S::e.flink@noorderpoort.nl::36d0bab5-8c95-4cf5-8678-5ee101698dd4" providerId="AD" clId="Web-{8340C597-884C-DCFF-00D0-A7A8FB688498}" dt="2020-05-04T09:37:47.138" v="35" actId="14100"/>
      <pc:docMkLst>
        <pc:docMk/>
      </pc:docMkLst>
      <pc:sldChg chg="modSp">
        <pc:chgData name="Esther Scheltens - Flink" userId="S::e.flink@noorderpoort.nl::36d0bab5-8c95-4cf5-8678-5ee101698dd4" providerId="AD" clId="Web-{8340C597-884C-DCFF-00D0-A7A8FB688498}" dt="2020-05-04T09:37:47.138" v="35" actId="14100"/>
        <pc:sldMkLst>
          <pc:docMk/>
          <pc:sldMk cId="1194440229" sldId="256"/>
        </pc:sldMkLst>
        <pc:spChg chg="mod">
          <ac:chgData name="Esther Scheltens - Flink" userId="S::e.flink@noorderpoort.nl::36d0bab5-8c95-4cf5-8678-5ee101698dd4" providerId="AD" clId="Web-{8340C597-884C-DCFF-00D0-A7A8FB688498}" dt="2020-05-04T09:37:47.138" v="35" actId="14100"/>
          <ac:spMkLst>
            <pc:docMk/>
            <pc:sldMk cId="1194440229" sldId="256"/>
            <ac:spMk id="2" creationId="{00000000-0000-0000-0000-000000000000}"/>
          </ac:spMkLst>
        </pc:spChg>
      </pc:sldChg>
    </pc:docChg>
  </pc:docChgLst>
  <pc:docChgLst>
    <pc:chgData name="Esther Scheltens - Flink" userId="S::e.flink@noorderpoort.nl::36d0bab5-8c95-4cf5-8678-5ee101698dd4" providerId="AD" clId="Web-{A2794872-ACD5-A021-5166-79835F29A46A}"/>
    <pc:docChg chg="modSld">
      <pc:chgData name="Esther Scheltens - Flink" userId="S::e.flink@noorderpoort.nl::36d0bab5-8c95-4cf5-8678-5ee101698dd4" providerId="AD" clId="Web-{A2794872-ACD5-A021-5166-79835F29A46A}" dt="2020-05-04T09:39:13.568" v="61" actId="20577"/>
      <pc:docMkLst>
        <pc:docMk/>
      </pc:docMkLst>
      <pc:sldChg chg="modSp">
        <pc:chgData name="Esther Scheltens - Flink" userId="S::e.flink@noorderpoort.nl::36d0bab5-8c95-4cf5-8678-5ee101698dd4" providerId="AD" clId="Web-{A2794872-ACD5-A021-5166-79835F29A46A}" dt="2020-05-04T09:39:13.568" v="60" actId="20577"/>
        <pc:sldMkLst>
          <pc:docMk/>
          <pc:sldMk cId="1194440229" sldId="256"/>
        </pc:sldMkLst>
        <pc:spChg chg="mod">
          <ac:chgData name="Esther Scheltens - Flink" userId="S::e.flink@noorderpoort.nl::36d0bab5-8c95-4cf5-8678-5ee101698dd4" providerId="AD" clId="Web-{A2794872-ACD5-A021-5166-79835F29A46A}" dt="2020-05-04T09:39:13.568" v="60" actId="20577"/>
          <ac:spMkLst>
            <pc:docMk/>
            <pc:sldMk cId="1194440229" sldId="256"/>
            <ac:spMk id="2" creationId="{00000000-0000-0000-0000-000000000000}"/>
          </ac:spMkLst>
        </pc:spChg>
      </pc:sldChg>
    </pc:docChg>
  </pc:docChgLst>
  <pc:docChgLst>
    <pc:chgData name="Esther Scheltens - Flink" userId="36d0bab5-8c95-4cf5-8678-5ee101698dd4" providerId="ADAL" clId="{F66EC56E-6FEF-4C26-AAA7-F0195077FFA4}"/>
    <pc:docChg chg="custSel addSld delSld modSld sldOrd">
      <pc:chgData name="Esther Scheltens - Flink" userId="36d0bab5-8c95-4cf5-8678-5ee101698dd4" providerId="ADAL" clId="{F66EC56E-6FEF-4C26-AAA7-F0195077FFA4}" dt="2020-05-04T14:07:32.977" v="874"/>
      <pc:docMkLst>
        <pc:docMk/>
      </pc:docMkLst>
      <pc:sldChg chg="addSp modSp">
        <pc:chgData name="Esther Scheltens - Flink" userId="36d0bab5-8c95-4cf5-8678-5ee101698dd4" providerId="ADAL" clId="{F66EC56E-6FEF-4C26-AAA7-F0195077FFA4}" dt="2020-05-04T13:42:53.075" v="859"/>
        <pc:sldMkLst>
          <pc:docMk/>
          <pc:sldMk cId="1194440229" sldId="256"/>
        </pc:sldMkLst>
        <pc:spChg chg="mod">
          <ac:chgData name="Esther Scheltens - Flink" userId="36d0bab5-8c95-4cf5-8678-5ee101698dd4" providerId="ADAL" clId="{F66EC56E-6FEF-4C26-AAA7-F0195077FFA4}" dt="2020-05-04T13:42:00.007" v="858" actId="20577"/>
          <ac:spMkLst>
            <pc:docMk/>
            <pc:sldMk cId="1194440229" sldId="256"/>
            <ac:spMk id="2" creationId="{00000000-0000-0000-0000-000000000000}"/>
          </ac:spMkLst>
        </pc:spChg>
        <pc:picChg chg="add mod">
          <ac:chgData name="Esther Scheltens - Flink" userId="36d0bab5-8c95-4cf5-8678-5ee101698dd4" providerId="ADAL" clId="{F66EC56E-6FEF-4C26-AAA7-F0195077FFA4}" dt="2020-05-04T13:42:53.075" v="859"/>
          <ac:picMkLst>
            <pc:docMk/>
            <pc:sldMk cId="1194440229" sldId="256"/>
            <ac:picMk id="4" creationId="{35FC8D17-053A-4C80-9AF1-AAD01A425E5F}"/>
          </ac:picMkLst>
        </pc:picChg>
      </pc:sldChg>
      <pc:sldChg chg="addSp delSp modSp">
        <pc:chgData name="Esther Scheltens - Flink" userId="36d0bab5-8c95-4cf5-8678-5ee101698dd4" providerId="ADAL" clId="{F66EC56E-6FEF-4C26-AAA7-F0195077FFA4}" dt="2020-05-04T13:43:41.304" v="860"/>
        <pc:sldMkLst>
          <pc:docMk/>
          <pc:sldMk cId="2043562250" sldId="257"/>
        </pc:sldMkLst>
        <pc:spChg chg="mod">
          <ac:chgData name="Esther Scheltens - Flink" userId="36d0bab5-8c95-4cf5-8678-5ee101698dd4" providerId="ADAL" clId="{F66EC56E-6FEF-4C26-AAA7-F0195077FFA4}" dt="2020-05-04T13:17:29.665" v="13" actId="20577"/>
          <ac:spMkLst>
            <pc:docMk/>
            <pc:sldMk cId="2043562250" sldId="257"/>
            <ac:spMk id="2" creationId="{D8569B54-3B26-4989-8439-92844BB6983B}"/>
          </ac:spMkLst>
        </pc:spChg>
        <pc:spChg chg="mod ord">
          <ac:chgData name="Esther Scheltens - Flink" userId="36d0bab5-8c95-4cf5-8678-5ee101698dd4" providerId="ADAL" clId="{F66EC56E-6FEF-4C26-AAA7-F0195077FFA4}" dt="2020-05-04T13:19:58.016" v="169" actId="20577"/>
          <ac:spMkLst>
            <pc:docMk/>
            <pc:sldMk cId="2043562250" sldId="257"/>
            <ac:spMk id="3" creationId="{1E45E030-0AE5-41EE-9621-9B57D48A0F73}"/>
          </ac:spMkLst>
        </pc:spChg>
        <pc:spChg chg="del">
          <ac:chgData name="Esther Scheltens - Flink" userId="36d0bab5-8c95-4cf5-8678-5ee101698dd4" providerId="ADAL" clId="{F66EC56E-6FEF-4C26-AAA7-F0195077FFA4}" dt="2020-05-04T13:16:47.633" v="7" actId="26606"/>
          <ac:spMkLst>
            <pc:docMk/>
            <pc:sldMk cId="2043562250" sldId="257"/>
            <ac:spMk id="73" creationId="{828D1E49-2A21-4A83-A0E0-FB1597B4B2ED}"/>
          </ac:spMkLst>
        </pc:spChg>
        <pc:spChg chg="del">
          <ac:chgData name="Esther Scheltens - Flink" userId="36d0bab5-8c95-4cf5-8678-5ee101698dd4" providerId="ADAL" clId="{F66EC56E-6FEF-4C26-AAA7-F0195077FFA4}" dt="2020-05-04T13:16:47.633" v="7" actId="26606"/>
          <ac:spMkLst>
            <pc:docMk/>
            <pc:sldMk cId="2043562250" sldId="257"/>
            <ac:spMk id="98" creationId="{E972DE0D-2E53-4159-ABD3-C601524262C2}"/>
          </ac:spMkLst>
        </pc:spChg>
        <pc:spChg chg="add">
          <ac:chgData name="Esther Scheltens - Flink" userId="36d0bab5-8c95-4cf5-8678-5ee101698dd4" providerId="ADAL" clId="{F66EC56E-6FEF-4C26-AAA7-F0195077FFA4}" dt="2020-05-04T13:16:47.633" v="7" actId="26606"/>
          <ac:spMkLst>
            <pc:docMk/>
            <pc:sldMk cId="2043562250" sldId="257"/>
            <ac:spMk id="135" creationId="{48CAE4AE-A9DF-45AF-9A9C-1712BC63418E}"/>
          </ac:spMkLst>
        </pc:spChg>
        <pc:spChg chg="add">
          <ac:chgData name="Esther Scheltens - Flink" userId="36d0bab5-8c95-4cf5-8678-5ee101698dd4" providerId="ADAL" clId="{F66EC56E-6FEF-4C26-AAA7-F0195077FFA4}" dt="2020-05-04T13:16:47.633" v="7" actId="26606"/>
          <ac:spMkLst>
            <pc:docMk/>
            <pc:sldMk cId="2043562250" sldId="257"/>
            <ac:spMk id="160" creationId="{E972DE0D-2E53-4159-ABD3-C601524262C2}"/>
          </ac:spMkLst>
        </pc:spChg>
        <pc:grpChg chg="del">
          <ac:chgData name="Esther Scheltens - Flink" userId="36d0bab5-8c95-4cf5-8678-5ee101698dd4" providerId="ADAL" clId="{F66EC56E-6FEF-4C26-AAA7-F0195077FFA4}" dt="2020-05-04T13:16:47.633" v="7" actId="26606"/>
          <ac:grpSpMkLst>
            <pc:docMk/>
            <pc:sldMk cId="2043562250" sldId="257"/>
            <ac:grpSpMk id="96" creationId="{088B852E-5494-418B-A833-75CF016A9E20}"/>
          </ac:grpSpMkLst>
        </pc:grpChg>
        <pc:grpChg chg="add">
          <ac:chgData name="Esther Scheltens - Flink" userId="36d0bab5-8c95-4cf5-8678-5ee101698dd4" providerId="ADAL" clId="{F66EC56E-6FEF-4C26-AAA7-F0195077FFA4}" dt="2020-05-04T13:16:47.633" v="7" actId="26606"/>
          <ac:grpSpMkLst>
            <pc:docMk/>
            <pc:sldMk cId="2043562250" sldId="257"/>
            <ac:grpSpMk id="137" creationId="{6C272060-BC98-4C91-A58F-4DFEC566CF7F}"/>
          </ac:grpSpMkLst>
        </pc:grpChg>
        <pc:picChg chg="add mod">
          <ac:chgData name="Esther Scheltens - Flink" userId="36d0bab5-8c95-4cf5-8678-5ee101698dd4" providerId="ADAL" clId="{F66EC56E-6FEF-4C26-AAA7-F0195077FFA4}" dt="2020-05-04T13:43:41.304" v="860"/>
          <ac:picMkLst>
            <pc:docMk/>
            <pc:sldMk cId="2043562250" sldId="257"/>
            <ac:picMk id="4" creationId="{385AEA61-DE83-4AC6-9B1C-3E85A89332FF}"/>
          </ac:picMkLst>
        </pc:picChg>
        <pc:picChg chg="del">
          <ac:chgData name="Esther Scheltens - Flink" userId="36d0bab5-8c95-4cf5-8678-5ee101698dd4" providerId="ADAL" clId="{F66EC56E-6FEF-4C26-AAA7-F0195077FFA4}" dt="2020-05-04T13:16:37.929" v="5" actId="478"/>
          <ac:picMkLst>
            <pc:docMk/>
            <pc:sldMk cId="2043562250" sldId="257"/>
            <ac:picMk id="6" creationId="{49ADDDC7-58CE-4A79-AEFA-C3868B613732}"/>
          </ac:picMkLst>
        </pc:picChg>
        <pc:picChg chg="add mod">
          <ac:chgData name="Esther Scheltens - Flink" userId="36d0bab5-8c95-4cf5-8678-5ee101698dd4" providerId="ADAL" clId="{F66EC56E-6FEF-4C26-AAA7-F0195077FFA4}" dt="2020-05-04T13:17:26.031" v="12" actId="1076"/>
          <ac:picMkLst>
            <pc:docMk/>
            <pc:sldMk cId="2043562250" sldId="257"/>
            <ac:picMk id="1026" creationId="{BFCB35CA-D43B-4910-8BF3-09930B9F3DDC}"/>
          </ac:picMkLst>
        </pc:picChg>
      </pc:sldChg>
      <pc:sldChg chg="del">
        <pc:chgData name="Esther Scheltens - Flink" userId="36d0bab5-8c95-4cf5-8678-5ee101698dd4" providerId="ADAL" clId="{F66EC56E-6FEF-4C26-AAA7-F0195077FFA4}" dt="2020-05-04T13:26:23.557" v="171" actId="2696"/>
        <pc:sldMkLst>
          <pc:docMk/>
          <pc:sldMk cId="4194479533" sldId="258"/>
        </pc:sldMkLst>
      </pc:sldChg>
      <pc:sldChg chg="del">
        <pc:chgData name="Esther Scheltens - Flink" userId="36d0bab5-8c95-4cf5-8678-5ee101698dd4" providerId="ADAL" clId="{F66EC56E-6FEF-4C26-AAA7-F0195077FFA4}" dt="2020-05-04T13:26:18.470" v="170" actId="2696"/>
        <pc:sldMkLst>
          <pc:docMk/>
          <pc:sldMk cId="4030213193" sldId="259"/>
        </pc:sldMkLst>
      </pc:sldChg>
      <pc:sldChg chg="del">
        <pc:chgData name="Esther Scheltens - Flink" userId="36d0bab5-8c95-4cf5-8678-5ee101698dd4" providerId="ADAL" clId="{F66EC56E-6FEF-4C26-AAA7-F0195077FFA4}" dt="2020-05-04T13:39:24.098" v="748" actId="2696"/>
        <pc:sldMkLst>
          <pc:docMk/>
          <pc:sldMk cId="4088385740" sldId="261"/>
        </pc:sldMkLst>
      </pc:sldChg>
      <pc:sldChg chg="addSp delSp modSp add del modTransition setBg modAnim delDesignElem">
        <pc:chgData name="Esther Scheltens - Flink" userId="36d0bab5-8c95-4cf5-8678-5ee101698dd4" providerId="ADAL" clId="{F66EC56E-6FEF-4C26-AAA7-F0195077FFA4}" dt="2020-05-04T14:07:32.977" v="874"/>
        <pc:sldMkLst>
          <pc:docMk/>
          <pc:sldMk cId="435612693" sldId="262"/>
        </pc:sldMkLst>
        <pc:spChg chg="mod">
          <ac:chgData name="Esther Scheltens - Flink" userId="36d0bab5-8c95-4cf5-8678-5ee101698dd4" providerId="ADAL" clId="{F66EC56E-6FEF-4C26-AAA7-F0195077FFA4}" dt="2020-05-04T13:41:04.596" v="850" actId="1076"/>
          <ac:spMkLst>
            <pc:docMk/>
            <pc:sldMk cId="435612693" sldId="262"/>
            <ac:spMk id="3" creationId="{6258E44F-6E8F-46B9-84A7-2D8CF0B6A786}"/>
          </ac:spMkLst>
        </pc:spChg>
        <pc:spChg chg="del">
          <ac:chgData name="Esther Scheltens - Flink" userId="36d0bab5-8c95-4cf5-8678-5ee101698dd4" providerId="ADAL" clId="{F66EC56E-6FEF-4C26-AAA7-F0195077FFA4}" dt="2020-05-04T13:39:46.773" v="750"/>
          <ac:spMkLst>
            <pc:docMk/>
            <pc:sldMk cId="435612693" sldId="262"/>
            <ac:spMk id="152" creationId="{D75627FE-0AC5-4349-AC08-45A58BEC9B8C}"/>
          </ac:spMkLst>
        </pc:spChg>
        <pc:spChg chg="del">
          <ac:chgData name="Esther Scheltens - Flink" userId="36d0bab5-8c95-4cf5-8678-5ee101698dd4" providerId="ADAL" clId="{F66EC56E-6FEF-4C26-AAA7-F0195077FFA4}" dt="2020-05-04T13:39:46.773" v="750"/>
          <ac:spMkLst>
            <pc:docMk/>
            <pc:sldMk cId="435612693" sldId="262"/>
            <ac:spMk id="177" creationId="{BC2574CF-1D35-4994-87BD-5A3378E1AB34}"/>
          </ac:spMkLst>
        </pc:spChg>
        <pc:grpChg chg="del">
          <ac:chgData name="Esther Scheltens - Flink" userId="36d0bab5-8c95-4cf5-8678-5ee101698dd4" providerId="ADAL" clId="{F66EC56E-6FEF-4C26-AAA7-F0195077FFA4}" dt="2020-05-04T13:39:46.773" v="750"/>
          <ac:grpSpMkLst>
            <pc:docMk/>
            <pc:sldMk cId="435612693" sldId="262"/>
            <ac:grpSpMk id="124" creationId="{15E1AC81-83F2-45A8-9054-15570F4E2557}"/>
          </ac:grpSpMkLst>
        </pc:grpChg>
        <pc:grpChg chg="del">
          <ac:chgData name="Esther Scheltens - Flink" userId="36d0bab5-8c95-4cf5-8678-5ee101698dd4" providerId="ADAL" clId="{F66EC56E-6FEF-4C26-AAA7-F0195077FFA4}" dt="2020-05-04T13:39:46.773" v="750"/>
          <ac:grpSpMkLst>
            <pc:docMk/>
            <pc:sldMk cId="435612693" sldId="262"/>
            <ac:grpSpMk id="147" creationId="{FBF129BC-EA9E-4D20-898B-399F7727DFB9}"/>
          </ac:grpSpMkLst>
        </pc:grpChg>
        <pc:grpChg chg="del">
          <ac:chgData name="Esther Scheltens - Flink" userId="36d0bab5-8c95-4cf5-8678-5ee101698dd4" providerId="ADAL" clId="{F66EC56E-6FEF-4C26-AAA7-F0195077FFA4}" dt="2020-05-04T13:39:46.773" v="750"/>
          <ac:grpSpMkLst>
            <pc:docMk/>
            <pc:sldMk cId="435612693" sldId="262"/>
            <ac:grpSpMk id="154" creationId="{F87AAF7B-2090-475D-9C3E-FDC03DD87A88}"/>
          </ac:grpSpMkLst>
        </pc:grpChg>
        <pc:picChg chg="del">
          <ac:chgData name="Esther Scheltens - Flink" userId="36d0bab5-8c95-4cf5-8678-5ee101698dd4" providerId="ADAL" clId="{F66EC56E-6FEF-4C26-AAA7-F0195077FFA4}" dt="2020-05-04T13:48:19.060" v="866"/>
          <ac:picMkLst>
            <pc:docMk/>
            <pc:sldMk cId="435612693" sldId="262"/>
            <ac:picMk id="4" creationId="{93F5B710-A7E8-4987-A041-3C36DA1CA2BE}"/>
          </ac:picMkLst>
        </pc:picChg>
        <pc:picChg chg="add del mod">
          <ac:chgData name="Esther Scheltens - Flink" userId="36d0bab5-8c95-4cf5-8678-5ee101698dd4" providerId="ADAL" clId="{F66EC56E-6FEF-4C26-AAA7-F0195077FFA4}" dt="2020-05-04T14:06:43.059" v="873"/>
          <ac:picMkLst>
            <pc:docMk/>
            <pc:sldMk cId="435612693" sldId="262"/>
            <ac:picMk id="5" creationId="{2279357A-BB4C-4C9C-98E6-CC3A1018EDA8}"/>
          </ac:picMkLst>
        </pc:picChg>
        <pc:picChg chg="add mod">
          <ac:chgData name="Esther Scheltens - Flink" userId="36d0bab5-8c95-4cf5-8678-5ee101698dd4" providerId="ADAL" clId="{F66EC56E-6FEF-4C26-AAA7-F0195077FFA4}" dt="2020-05-04T14:07:32.977" v="874"/>
          <ac:picMkLst>
            <pc:docMk/>
            <pc:sldMk cId="435612693" sldId="262"/>
            <ac:picMk id="6" creationId="{0725F97C-996D-44FF-B036-D167C2B9FA30}"/>
          </ac:picMkLst>
        </pc:picChg>
        <pc:cxnChg chg="del">
          <ac:chgData name="Esther Scheltens - Flink" userId="36d0bab5-8c95-4cf5-8678-5ee101698dd4" providerId="ADAL" clId="{F66EC56E-6FEF-4C26-AAA7-F0195077FFA4}" dt="2020-05-04T13:39:46.773" v="750"/>
          <ac:cxnSpMkLst>
            <pc:docMk/>
            <pc:sldMk cId="435612693" sldId="262"/>
            <ac:cxnSpMk id="179" creationId="{68B6AB33-DFE6-4FE4-94FE-C9E25424AD16}"/>
          </ac:cxnSpMkLst>
        </pc:cxnChg>
      </pc:sldChg>
      <pc:sldChg chg="del">
        <pc:chgData name="Esther Scheltens - Flink" userId="36d0bab5-8c95-4cf5-8678-5ee101698dd4" providerId="ADAL" clId="{F66EC56E-6FEF-4C26-AAA7-F0195077FFA4}" dt="2020-05-04T13:39:53.992" v="751" actId="2696"/>
        <pc:sldMkLst>
          <pc:docMk/>
          <pc:sldMk cId="229954965" sldId="263"/>
        </pc:sldMkLst>
      </pc:sldChg>
      <pc:sldChg chg="addSp delSp modSp modTransition modAnim">
        <pc:chgData name="Esther Scheltens - Flink" userId="36d0bab5-8c95-4cf5-8678-5ee101698dd4" providerId="ADAL" clId="{F66EC56E-6FEF-4C26-AAA7-F0195077FFA4}" dt="2020-05-04T14:06:15.893" v="872"/>
        <pc:sldMkLst>
          <pc:docMk/>
          <pc:sldMk cId="165981241" sldId="264"/>
        </pc:sldMkLst>
        <pc:spChg chg="mod">
          <ac:chgData name="Esther Scheltens - Flink" userId="36d0bab5-8c95-4cf5-8678-5ee101698dd4" providerId="ADAL" clId="{F66EC56E-6FEF-4C26-AAA7-F0195077FFA4}" dt="2020-05-04T13:36:45.535" v="599" actId="20577"/>
          <ac:spMkLst>
            <pc:docMk/>
            <pc:sldMk cId="165981241" sldId="264"/>
            <ac:spMk id="2" creationId="{2FC2426F-FA3C-47E2-BDA0-5AEB7AA60A93}"/>
          </ac:spMkLst>
        </pc:spChg>
        <pc:spChg chg="mod">
          <ac:chgData name="Esther Scheltens - Flink" userId="36d0bab5-8c95-4cf5-8678-5ee101698dd4" providerId="ADAL" clId="{F66EC56E-6FEF-4C26-AAA7-F0195077FFA4}" dt="2020-05-04T13:47:16.855" v="865" actId="5793"/>
          <ac:spMkLst>
            <pc:docMk/>
            <pc:sldMk cId="165981241" sldId="264"/>
            <ac:spMk id="3" creationId="{E0735313-6465-49E7-B2D1-D201A01DA547}"/>
          </ac:spMkLst>
        </pc:spChg>
        <pc:graphicFrameChg chg="add mod modGraphic">
          <ac:chgData name="Esther Scheltens - Flink" userId="36d0bab5-8c95-4cf5-8678-5ee101698dd4" providerId="ADAL" clId="{F66EC56E-6FEF-4C26-AAA7-F0195077FFA4}" dt="2020-05-04T13:36:34.749" v="587" actId="14100"/>
          <ac:graphicFrameMkLst>
            <pc:docMk/>
            <pc:sldMk cId="165981241" sldId="264"/>
            <ac:graphicFrameMk id="5" creationId="{842A3A19-CB81-43D7-9ED7-452E2D450F41}"/>
          </ac:graphicFrameMkLst>
        </pc:graphicFrameChg>
        <pc:picChg chg="mod">
          <ac:chgData name="Esther Scheltens - Flink" userId="36d0bab5-8c95-4cf5-8678-5ee101698dd4" providerId="ADAL" clId="{F66EC56E-6FEF-4C26-AAA7-F0195077FFA4}" dt="2020-05-04T13:31:50.279" v="437" actId="1076"/>
          <ac:picMkLst>
            <pc:docMk/>
            <pc:sldMk cId="165981241" sldId="264"/>
            <ac:picMk id="4" creationId="{347B44A1-7923-4226-9D8A-3DCDF4BDF0BE}"/>
          </ac:picMkLst>
        </pc:picChg>
        <pc:picChg chg="add del mod">
          <ac:chgData name="Esther Scheltens - Flink" userId="36d0bab5-8c95-4cf5-8678-5ee101698dd4" providerId="ADAL" clId="{F66EC56E-6FEF-4C26-AAA7-F0195077FFA4}" dt="2020-05-04T13:48:27.542" v="867"/>
          <ac:picMkLst>
            <pc:docMk/>
            <pc:sldMk cId="165981241" sldId="264"/>
            <ac:picMk id="8" creationId="{66E942F4-7B20-44B4-81B4-AD28AC89412E}"/>
          </ac:picMkLst>
        </pc:picChg>
        <pc:picChg chg="add del mod">
          <ac:chgData name="Esther Scheltens - Flink" userId="36d0bab5-8c95-4cf5-8678-5ee101698dd4" providerId="ADAL" clId="{F66EC56E-6FEF-4C26-AAA7-F0195077FFA4}" dt="2020-05-04T14:02:01.736" v="869"/>
          <ac:picMkLst>
            <pc:docMk/>
            <pc:sldMk cId="165981241" sldId="264"/>
            <ac:picMk id="10" creationId="{733AEBC8-42B1-4E6F-929C-888BD5B28FBA}"/>
          </ac:picMkLst>
        </pc:picChg>
        <pc:picChg chg="add mod">
          <ac:chgData name="Esther Scheltens - Flink" userId="36d0bab5-8c95-4cf5-8678-5ee101698dd4" providerId="ADAL" clId="{F66EC56E-6FEF-4C26-AAA7-F0195077FFA4}" dt="2020-05-04T14:06:15.893" v="872"/>
          <ac:picMkLst>
            <pc:docMk/>
            <pc:sldMk cId="165981241" sldId="264"/>
            <ac:picMk id="12" creationId="{BD70E257-53FA-4E95-BD16-B04215F988F4}"/>
          </ac:picMkLst>
        </pc:picChg>
        <pc:inkChg chg="add del">
          <ac:chgData name="Esther Scheltens - Flink" userId="36d0bab5-8c95-4cf5-8678-5ee101698dd4" providerId="ADAL" clId="{F66EC56E-6FEF-4C26-AAA7-F0195077FFA4}" dt="2020-05-04T13:48:27.542" v="867"/>
          <ac:inkMkLst>
            <pc:docMk/>
            <pc:sldMk cId="165981241" sldId="264"/>
            <ac:inkMk id="7" creationId="{E75EE925-3B46-46B5-9ED6-162EB19F38F0}"/>
          </ac:inkMkLst>
        </pc:inkChg>
        <pc:inkChg chg="add del">
          <ac:chgData name="Esther Scheltens - Flink" userId="36d0bab5-8c95-4cf5-8678-5ee101698dd4" providerId="ADAL" clId="{F66EC56E-6FEF-4C26-AAA7-F0195077FFA4}" dt="2020-05-04T14:02:01.736" v="869"/>
          <ac:inkMkLst>
            <pc:docMk/>
            <pc:sldMk cId="165981241" sldId="264"/>
            <ac:inkMk id="9" creationId="{667A65CE-7FA6-4CF9-AABC-DD665971CBC3}"/>
          </ac:inkMkLst>
        </pc:inkChg>
        <pc:inkChg chg="add">
          <ac:chgData name="Esther Scheltens - Flink" userId="36d0bab5-8c95-4cf5-8678-5ee101698dd4" providerId="ADAL" clId="{F66EC56E-6FEF-4C26-AAA7-F0195077FFA4}" dt="2020-05-04T14:06:15.893" v="872"/>
          <ac:inkMkLst>
            <pc:docMk/>
            <pc:sldMk cId="165981241" sldId="264"/>
            <ac:inkMk id="11" creationId="{95F9B3CC-A461-4437-B11D-9374A5641934}"/>
          </ac:inkMkLst>
        </pc:inkChg>
      </pc:sldChg>
      <pc:sldChg chg="addSp delSp modSp ord">
        <pc:chgData name="Esther Scheltens - Flink" userId="36d0bab5-8c95-4cf5-8678-5ee101698dd4" providerId="ADAL" clId="{F66EC56E-6FEF-4C26-AAA7-F0195077FFA4}" dt="2020-05-04T14:03:10.719" v="871"/>
        <pc:sldMkLst>
          <pc:docMk/>
          <pc:sldMk cId="2298088590" sldId="265"/>
        </pc:sldMkLst>
        <pc:spChg chg="mod">
          <ac:chgData name="Esther Scheltens - Flink" userId="36d0bab5-8c95-4cf5-8678-5ee101698dd4" providerId="ADAL" clId="{F66EC56E-6FEF-4C26-AAA7-F0195077FFA4}" dt="2020-05-04T13:38:23.783" v="652" actId="20577"/>
          <ac:spMkLst>
            <pc:docMk/>
            <pc:sldMk cId="2298088590" sldId="265"/>
            <ac:spMk id="2" creationId="{A0DF962C-EEA3-4C13-B140-7447987C4BD2}"/>
          </ac:spMkLst>
        </pc:spChg>
        <pc:spChg chg="mod">
          <ac:chgData name="Esther Scheltens - Flink" userId="36d0bab5-8c95-4cf5-8678-5ee101698dd4" providerId="ADAL" clId="{F66EC56E-6FEF-4C26-AAA7-F0195077FFA4}" dt="2020-05-04T13:39:09.723" v="746" actId="20577"/>
          <ac:spMkLst>
            <pc:docMk/>
            <pc:sldMk cId="2298088590" sldId="265"/>
            <ac:spMk id="3" creationId="{46727CFC-04B9-4090-B281-BA0F194EA9E5}"/>
          </ac:spMkLst>
        </pc:spChg>
        <pc:picChg chg="add del mod">
          <ac:chgData name="Esther Scheltens - Flink" userId="36d0bab5-8c95-4cf5-8678-5ee101698dd4" providerId="ADAL" clId="{F66EC56E-6FEF-4C26-AAA7-F0195077FFA4}" dt="2020-05-04T14:03:10.719" v="871"/>
          <ac:picMkLst>
            <pc:docMk/>
            <pc:sldMk cId="2298088590" sldId="265"/>
            <ac:picMk id="4" creationId="{202236FE-A74D-4C00-940A-572402AC931C}"/>
          </ac:picMkLst>
        </pc:picChg>
        <pc:picChg chg="add mod">
          <ac:chgData name="Esther Scheltens - Flink" userId="36d0bab5-8c95-4cf5-8678-5ee101698dd4" providerId="ADAL" clId="{F66EC56E-6FEF-4C26-AAA7-F0195077FFA4}" dt="2020-05-04T14:03:10.719" v="871"/>
          <ac:picMkLst>
            <pc:docMk/>
            <pc:sldMk cId="2298088590" sldId="265"/>
            <ac:picMk id="6" creationId="{EC2E93B2-8BCF-4631-9F44-E213A779C81A}"/>
          </ac:picMkLst>
        </pc:picChg>
        <pc:inkChg chg="add">
          <ac:chgData name="Esther Scheltens - Flink" userId="36d0bab5-8c95-4cf5-8678-5ee101698dd4" providerId="ADAL" clId="{F66EC56E-6FEF-4C26-AAA7-F0195077FFA4}" dt="2020-05-04T14:03:10.719" v="871"/>
          <ac:inkMkLst>
            <pc:docMk/>
            <pc:sldMk cId="2298088590" sldId="265"/>
            <ac:inkMk id="5" creationId="{D7BF0267-C41B-4590-A803-24027BB12140}"/>
          </ac:inkMkLst>
        </pc:inkChg>
      </pc:sldChg>
      <pc:sldChg chg="modSp add">
        <pc:chgData name="Esther Scheltens - Flink" userId="36d0bab5-8c95-4cf5-8678-5ee101698dd4" providerId="ADAL" clId="{F66EC56E-6FEF-4C26-AAA7-F0195077FFA4}" dt="2020-05-04T13:18:37.799" v="48" actId="20577"/>
        <pc:sldMkLst>
          <pc:docMk/>
          <pc:sldMk cId="1380700761" sldId="270"/>
        </pc:sldMkLst>
        <pc:spChg chg="mod">
          <ac:chgData name="Esther Scheltens - Flink" userId="36d0bab5-8c95-4cf5-8678-5ee101698dd4" providerId="ADAL" clId="{F66EC56E-6FEF-4C26-AAA7-F0195077FFA4}" dt="2020-05-04T13:18:12.944" v="40" actId="20577"/>
          <ac:spMkLst>
            <pc:docMk/>
            <pc:sldMk cId="1380700761" sldId="270"/>
            <ac:spMk id="2" creationId="{3477705A-732D-455B-B785-02692529ACF9}"/>
          </ac:spMkLst>
        </pc:spChg>
        <pc:spChg chg="mod">
          <ac:chgData name="Esther Scheltens - Flink" userId="36d0bab5-8c95-4cf5-8678-5ee101698dd4" providerId="ADAL" clId="{F66EC56E-6FEF-4C26-AAA7-F0195077FFA4}" dt="2020-05-04T13:18:37.799" v="48" actId="20577"/>
          <ac:spMkLst>
            <pc:docMk/>
            <pc:sldMk cId="1380700761" sldId="270"/>
            <ac:spMk id="3" creationId="{A6EF6AC9-E584-43BC-A3C5-C7C1FD1A2CDD}"/>
          </ac:spMkLst>
        </pc:spChg>
      </pc:sldChg>
      <pc:sldChg chg="addSp delSp modSp add modTransition modAnim">
        <pc:chgData name="Esther Scheltens - Flink" userId="36d0bab5-8c95-4cf5-8678-5ee101698dd4" providerId="ADAL" clId="{F66EC56E-6FEF-4C26-AAA7-F0195077FFA4}" dt="2020-05-04T13:46:32.362" v="863"/>
        <pc:sldMkLst>
          <pc:docMk/>
          <pc:sldMk cId="2513795661" sldId="271"/>
        </pc:sldMkLst>
        <pc:spChg chg="mod">
          <ac:chgData name="Esther Scheltens - Flink" userId="36d0bab5-8c95-4cf5-8678-5ee101698dd4" providerId="ADAL" clId="{F66EC56E-6FEF-4C26-AAA7-F0195077FFA4}" dt="2020-05-04T13:27:23.311" v="183" actId="20577"/>
          <ac:spMkLst>
            <pc:docMk/>
            <pc:sldMk cId="2513795661" sldId="271"/>
            <ac:spMk id="2" creationId="{CAD159DB-F3B8-4404-97E2-A3D14A487E92}"/>
          </ac:spMkLst>
        </pc:spChg>
        <pc:spChg chg="mod">
          <ac:chgData name="Esther Scheltens - Flink" userId="36d0bab5-8c95-4cf5-8678-5ee101698dd4" providerId="ADAL" clId="{F66EC56E-6FEF-4C26-AAA7-F0195077FFA4}" dt="2020-05-04T13:29:50.139" v="315" actId="1076"/>
          <ac:spMkLst>
            <pc:docMk/>
            <pc:sldMk cId="2513795661" sldId="271"/>
            <ac:spMk id="3" creationId="{BB413054-2A83-41F8-BBE9-79D0CD8B2A2F}"/>
          </ac:spMkLst>
        </pc:spChg>
        <pc:spChg chg="mod">
          <ac:chgData name="Esther Scheltens - Flink" userId="36d0bab5-8c95-4cf5-8678-5ee101698dd4" providerId="ADAL" clId="{F66EC56E-6FEF-4C26-AAA7-F0195077FFA4}" dt="2020-05-04T13:29:46.880" v="314" actId="1076"/>
          <ac:spMkLst>
            <pc:docMk/>
            <pc:sldMk cId="2513795661" sldId="271"/>
            <ac:spMk id="4" creationId="{AEF23CA8-A171-406B-9E72-04E93CEBD177}"/>
          </ac:spMkLst>
        </pc:spChg>
        <pc:picChg chg="add del mod">
          <ac:chgData name="Esther Scheltens - Flink" userId="36d0bab5-8c95-4cf5-8678-5ee101698dd4" providerId="ADAL" clId="{F66EC56E-6FEF-4C26-AAA7-F0195077FFA4}" dt="2020-05-04T13:45:54.108" v="862"/>
          <ac:picMkLst>
            <pc:docMk/>
            <pc:sldMk cId="2513795661" sldId="271"/>
            <ac:picMk id="6" creationId="{6F5F4BDF-F70F-4570-88EF-AD7B35BA6DB6}"/>
          </ac:picMkLst>
        </pc:picChg>
        <pc:picChg chg="add mod">
          <ac:chgData name="Esther Scheltens - Flink" userId="36d0bab5-8c95-4cf5-8678-5ee101698dd4" providerId="ADAL" clId="{F66EC56E-6FEF-4C26-AAA7-F0195077FFA4}" dt="2020-05-04T13:46:32.362" v="863"/>
          <ac:picMkLst>
            <pc:docMk/>
            <pc:sldMk cId="2513795661" sldId="271"/>
            <ac:picMk id="8" creationId="{80DD61DA-FF5D-4AB6-8F75-AD6B54ABE15D}"/>
          </ac:picMkLst>
        </pc:picChg>
        <pc:inkChg chg="add del">
          <ac:chgData name="Esther Scheltens - Flink" userId="36d0bab5-8c95-4cf5-8678-5ee101698dd4" providerId="ADAL" clId="{F66EC56E-6FEF-4C26-AAA7-F0195077FFA4}" dt="2020-05-04T13:45:54.108" v="862"/>
          <ac:inkMkLst>
            <pc:docMk/>
            <pc:sldMk cId="2513795661" sldId="271"/>
            <ac:inkMk id="5" creationId="{1EFF6E77-2A19-4F4F-A4F5-D719D2106C47}"/>
          </ac:inkMkLst>
        </pc:inkChg>
        <pc:inkChg chg="add">
          <ac:chgData name="Esther Scheltens - Flink" userId="36d0bab5-8c95-4cf5-8678-5ee101698dd4" providerId="ADAL" clId="{F66EC56E-6FEF-4C26-AAA7-F0195077FFA4}" dt="2020-05-04T13:46:32.362" v="863"/>
          <ac:inkMkLst>
            <pc:docMk/>
            <pc:sldMk cId="2513795661" sldId="271"/>
            <ac:inkMk id="7" creationId="{D4F3129E-C61B-4AD8-8B83-4E4E4F90BCBC}"/>
          </ac:inkMkLst>
        </pc:inkChg>
      </pc:sldChg>
    </pc:docChg>
  </pc:docChgLst>
</pc:chgInfo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2.44898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4T13:44:30.4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6975">
    <iact:property name="dataType"/>
    <iact:actionData xml:id="d0">
      <inkml:trace xmlns:inkml="http://www.w3.org/2003/InkML" xml:id="stk0" contextRef="#ctx0" brushRef="#br0">20877 12379 0,'26'0'145,"25"0"-137,-1 0 5,-24 0 4,50 0-16,-51 0 14,127 0 2,-76 0 0,-25 0-1,0 0 1,50 0 0,1 0 0,-51 0-1,25 0 1,-51 0 0,26 0 28,-26 0-30,1 0 8,-1 0-5,0 0 54,26 0-64,51 26 0,-1-26 0,-76 0 12,26 25-19,25 0 16,-50-25 58,-1 0-66,26 0 0,25 0-1,0 0 6,51 0-13,0 26 16,-77-1-1,-24-25 63,-1 0-70,51 0 9,-50 0-11,24 0 13,-24 0-18,24 0 14</inkml:trace>
    </iact:actionData>
  </iact:action>
  <iact:action type="add" startTime="18796">
    <iact:property name="dataType"/>
    <iact:actionData xml:id="d1">
      <inkml:trace xmlns:inkml="http://www.w3.org/2003/InkML" xml:id="stk1" contextRef="#ctx0" brushRef="#br0">24074 12354 0,'25'0'130,"77"0"-121,-52 0 1,27 0 6,-52 0-15,26 0 15,50 0 1,-50 0 0,0 0 1,-26 0-2,26 0-1,-1 0 2,52 0 0,-1 0 0,-75 0 0,24 0 54,27 0-63,24 0-1,-50 0 2,50 51 12,26-51-20,-102 0 15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2.44898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4T14:02:34.7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1376">
    <iact:property name="dataType"/>
    <iact:actionData xml:id="d0">
      <inkml:trace xmlns:inkml="http://www.w3.org/2003/InkML" xml:id="stk0" contextRef="#ctx0" brushRef="#br0">13927 8955 0,'76'0'146,"0"0"-141,0 0 7,203 0 5,-25 0 0,-153-25 0,-50 25-1,0 0 59,-1 0-66,26 0 7,77 0 1,-77 0 0,76 25-1,25-25 1,1 0 0,0 0 0,-77 0 0,51 0-1,-126 0 0,75 0 0,-75 0 1,24 0 1,-24 0 757,-1 0-766,0 0 24,1 0-16,-1 0 92,0 0-100,26 0 8,0 0-1,-26 0 1,26 0 0,-51 25-1,51-25 2,-26 0-2,1 0 17,-1 0-17,0 26 1</inkml:trace>
    </iact:actionData>
  </iact:action>
  <iact:action type="add" startTime="16598">
    <iact:property name="dataType"/>
    <iact:actionData xml:id="d1">
      <inkml:trace xmlns:inkml="http://www.w3.org/2003/InkML" xml:id="stk1" contextRef="#ctx0" brushRef="#br0">13927 11466 0,'25'0'184,"0"0"-182,1 0 14,24-25 0,1 25 1,51-26 0,101 1-1,-77 0 1,-50-1 0,102 26 0,-76 0 0,-1-25-1,-50 25 4,-26 0-7,0-25 3,52 25 1,151 0-1,-25 25 1,76-25 0,25 0 0,26 0-1,-102 0 1,-25 0 0,-76 51 0,51-51-1,-127 0 1,50 0 0,-76 0 1,1 0-1,24 0-2,-24 0 1,25 0 1,-26 0 0,-76 0 370,-25 50-371,25-50 1,26 26 0,-26-1 0,26 1 0,0-1 0,-1-25 2,1 0 5,-1 0-16,1 25 8,0-25-1,-26 0 2,-25 0 0,0 0-1,-26 26 1,1-26-1,-77 25 1,102-25-1,25 25 2,26-25-2,-26 0 1,-50 26-1,-77 24 1,26-24-1,-26-1 1,1 26 0,101-26 0,25-25-1,26 0 2,-1 0-1,1 26 0,-26-26-1,0 0 1,26 0-1</inkml:trace>
    </iact:actionData>
  </iact:action>
  <iact:action type="add" startTime="19210">
    <iact:property name="dataType"/>
    <iact:actionData xml:id="d2">
      <inkml:trace xmlns:inkml="http://www.w3.org/2003/InkML" xml:id="stk2" contextRef="#ctx0" brushRef="#br0">15398 11694 0,'-51'0'6,"26"0"15,-1 0 29,1 0-14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2.44898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4T14:02:34.7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2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act:action type="add" startTime="5987">
    <iact:property name="dataType"/>
    <iact:actionData xml:id="d0">
      <inkml:trace xmlns:inkml="http://www.w3.org/2003/InkML" xml:id="stk0" contextRef="#ctx0" brushRef="#br0">11339 2715 0,'0'-26'264,"51"26"-222,-26 0-35,0-25 0,26 25 3,-25 0 6,24 0 1,77 0 0,25 0-16,-25 0 16,76-25-1,-25 25 1,-51 0 0,-26-26-1,-25 26 1,26 0 0,-1 0-1,26 0 0,0 0 3,-51 26-5,0-26 107,0 0-104,-25 0-10,-26 0 1,1 0 104,-1 0-95,-25-26 232,0 1-240,-25 25-1,-1-25 0,26-26-1,-25 51 1,25-25 6,-26-1 3,1 26 0,0-51-1,-1 26 2,26 0-2,-50-26 0,24 51 1,1 0-1,0-51 1,-1 1 0,-25 24-1,26 26 1,25-25 0,-25 25 0</inkml:trace>
    </iact:actionData>
  </iact:action>
  <iact:action type="add" startTime="8194">
    <iact:property name="dataType"/>
    <iact:actionData xml:id="d1">
      <inkml:trace xmlns:inkml="http://www.w3.org/2003/InkML" xml:id="stk1" contextRef="#ctx0" brushRef="#br0">13419 2613 0,'-25'0'129,"-1"76"-112,1-25-9,-26-25-1,26 24 1,-26-24 0,-50 50 9,-1 25 0,26-25-1,0-50 1,25 24 0,1-24-1,-1 25 1,-25-26 0,50 0 0,103-101 203</inkml:trace>
    </iact:actionData>
  </iact:action>
  <iact:action type="add" startTime="10138">
    <iact:property name="dataType"/>
    <iact:actionData xml:id="d2">
      <inkml:trace xmlns:inkml="http://www.w3.org/2003/InkML" xml:id="stk2" contextRef="#ctx0" brushRef="#br0">7280 16742 0,'-25'0'47,"50"0"82,0 0-119,52 0-5,24 0 7,-25 0 5,-51 0 0,1 0 0,-1 0-1,1 0-12,-1 0 12,51 0-3,127 0 5,101 0-2,-50 0 0,-203 0 1,0 0 73,-1 0-84,1 0 3,-26 0 4,1 0 6,50 0 62,25 0-73,-25-25 3,-25 25 5,0 0 0,-26 0-15,-25-25 228,26 25-204,24-26-9,1 26-3,-25 0 4,50-25 0,-26 0-1,-24 25 1,24 0 0,-24 0-1,25 0-15,-26 0 94</inkml:trace>
    </iact:actionData>
  </iact:action>
  <iact:action type="add" startTime="11831">
    <iact:property name="dataType"/>
    <iact:actionData xml:id="d3">
      <inkml:trace xmlns:inkml="http://www.w3.org/2003/InkML" xml:id="stk3" contextRef="#ctx0" brushRef="#br0">9310 16184 0,'0'26'73,"25"24"-57,0-24-8,51-1-1,-25 0 3,330 178 7,25-76-1,-153 0 1,-177-76 0,-50-51 0,-52 0 58,1 25-66,0-25 7,-1 0 34,-50 26-43,0-26 2,25 25-3,1-25 5,-52 25 6,1 1 0,50-26-1,-101 50 1,25-24 0,25 24 0,77-50-1,0 0 0,-1 0 1,1 26 0,-1-26-1,1 25 1,0-25 31</inkml:trace>
    </iact:actionData>
  </iact:action>
  <iact:action type="add" startTime="18948">
    <iact:property name="dataType"/>
    <iact:actionData xml:id="d4">
      <inkml:trace xmlns:inkml="http://www.w3.org/2003/InkML" xml:id="stk4" contextRef="#ctx0" brushRef="#br1">14586 1903 0,'25'51'152,"1"-51"-145,25 51 2,-26-51-2,51 25 1,-51-25 5,77 25 5,25 26-2,-77-26 0,52-25 1,-26 0 0,51 0 1,-51 0-3,76 26 1,102-26 1,-77 0 0,26 0-1,-76 0 1,0 0 0,0 0-1,-26 0 1,77 0 0,-51 0 0,-102 0-1,51 0 1,-25 0-1,0 0 2,76 0-2,-77 0 1,-24 0-1,-1 0 1,26 0 0,50-26-1,1 26 1,75 0 0,-24 0-1,-128 0 1</inkml:trace>
    </iact:actionData>
  </iact:action>
  <iact:action type="add" startTime="20446">
    <iact:property name="dataType"/>
    <iact:actionData xml:id="d5">
      <inkml:trace xmlns:inkml="http://www.w3.org/2003/InkML" xml:id="stk5" contextRef="#ctx0" brushRef="#br1">18214 3222 0,'-26'26'82,"-24"-26"-74,-1 0 0,-25 25 9,50-25-15,-75 0 15,0 0-2,-179 0 2,1 25 0,-50-25-1,75 0 1,76 76 1,128-76-3,-52 0 1,26 26 1,25-26 0,-76 25-1,1-25 1,24 0 0,26-25 0,0-1-1,0 26 1,-76 0 0,50-25-1,-25 25 1,0 0 0,-25 0-1,127 0 1,0 0 0,-1 0 0,-25 0-1,26 0 40</inkml:trace>
    </iact:actionData>
  </iact:action>
  <iact:action type="add" startTime="28080">
    <iact:property name="dataType"/>
    <iact:actionData xml:id="d6">
      <inkml:trace xmlns:inkml="http://www.w3.org/2003/InkML" xml:id="stk6" contextRef="#ctx0" brushRef="#br1">21004 2081 0,'51'0'169,"-26"0"-160,26 0-1,0 0 4,25 0-9,-51-26 10,26 26 5,51 0-2,24 0 2,-75 0-3,-25 0 2,-1 0 38,26 0-39,-1-25-4,-24 25-5,-1 0 8,0 0-4,1 0 10,-1 0 52,1 0 46,-1 0-111,0 0 5,1 0-7,-1 0 9,26 0-7,-26-25 9</inkml:trace>
    </iact:actionData>
  </iact:action>
  <iact:action type="add" startTime="33096">
    <iact:property name="dataType"/>
    <iact:actionData xml:id="d7">
      <inkml:trace xmlns:inkml="http://www.w3.org/2003/InkML" xml:id="stk7" contextRef="#ctx0" brushRef="#br1">14561 10096 0,'25'0'112,"0"0"-105,52 26 1,24-26 0,-25 25 0,51 1 6,101-26 3,-202 0-1</inkml:trace>
    </iact:actionData>
  </iact:action>
  <iact:action type="add" startTime="38305">
    <iact:property name="dataType"/>
    <iact:actionData xml:id="d8">
      <inkml:trace xmlns:inkml="http://www.w3.org/2003/InkML" xml:id="stk8" contextRef="#ctx0" brushRef="#br1">17960 11111 0,'25'0'54,"1"0"3,25 0-50,25 0 2,0 25 5,-51-25 3,1 0-16,126 0 16,-127 0-2,0 0 2,26 0 0,-25 0-1,24 0 1,52 0 0,-77 0-1,26 0 1,0 0 3,-26 0-6,26 0 3,25 0-1,-51 0 1,1 0 16,-1 0 266,26 0-291,25 0 0,-51 0 11,26 0-2,0 0-1,-26-25-14</inkml:trace>
    </iact:actionData>
  </iact:action>
  <iact:action type="add" startTime="40448">
    <iact:property name="dataType"/>
    <iact:actionData xml:id="d9">
      <inkml:trace xmlns:inkml="http://www.w3.org/2003/InkML" xml:id="stk9" contextRef="#ctx0" brushRef="#br1">21892 11086 0,'76'0'136,"-25"0"-127,0 0-1,0 0 8,-26 25 1,26-25 11,-51 25-17,25-25 0,51 0 6,0 26 0,-25-26-1,25 0 1,0 0 0,-25 0-1,0 0 1,-26 0-1,26 0 1,-26 0 9,0 0-18,26 0 9,0 0 5,-26 0-6,1 0-4,-1-26 4,51 26 1,-25 0 0,0-25-1,-1 25 2,1 0-3,0 0 2,-26 0 0,1 0-1,-1 0 26,0 0-11</inkml:trace>
    </iact:actionData>
  </iact:action>
  <iact:action type="add" startTime="42326">
    <iact:property name="dataType"/>
    <iact:actionData xml:id="d10">
      <inkml:trace xmlns:inkml="http://www.w3.org/2003/InkML" xml:id="stk10" contextRef="#ctx0" brushRef="#br1">24860 11162 0,'0'-26'39,"26"26"60,-1 0-74,26-25-18,-26 0 1,51 25 9,-25-26-1,25-24-14,76-1 14,0 0 0,1 0 1,-26 26 0,-26 25 0,-50-25-1,-26 25 1,51-26 0,76 1-1,-101 0 0,51-1 1,-1 26 0,51 0 0,-50 0-1,-1 0 1,1 0-1,-1 0 1,51 26 0,1-26 0,-52 0-1,-25 0 1,-50 0-17,-1 0 17,26 0-1,-26 0 1,26 0 0,50 0 0,1 25-1,-52 0 3,-50 1-4,26-26 14,-1 0-20,1 25 3,75-25 5,1 76 1,-1-50-3,-25-1 1,-25-25 1,-26 0 0,1 0 0,202 25 0,-25-25 0,-127 0-1,-25 0 1,-26 0 76,0 0-52,1 0-33,-1 0 0,1 0-1,-1 0 3,0 0 7,1 0 0,-1 0 62,0 0-64,1 0-6,-1 0 62,0 0-63,1 0 0,-1 0 8,1 0-8,-26 26 16,76-26 9,25 25-21,-50-25-9,0 25 11,-26-25 3,0 0 58,-50 26 69,0-26-130,-26 0-11,-25 0 13,0 25-1,-127-25 1,101 0 1,-202 25 0,152 26-1,50-25 1,26-26-1,-25 25 1,-52 0 0,77 1 0,-25 24-1,25-50 1,0 26 0,-26-26-1,1 25 1,25-25 0,25 0 1,-25 25-2,25 1 0,-25-26 1,0 0 2,-76 0-2,50 0-1,1 0 1,24 25 0,1-25-1,0 0 1,-51 26-1,-25-26 1,-25 25 0,50-25 0,51 0-1,0 0 1,50 0-1,1 0 1,-77 0 0,1-25 0,76 25-1,-102 0 1,51 0-1,-51-51 2,-25 51-2,101 0 0,25 0 1,-24 0 6,24 0-12,-24 0 6,24-26-1,-25 26 2,26-25 106,0 25-114,-1 0-3,26-25 1</inkml:trace>
    </iact:actionData>
  </iact:action>
  <iact:action type="add" startTime="51316">
    <iact:property name="dataType"/>
    <iact:actionData xml:id="d11">
      <inkml:trace xmlns:inkml="http://www.w3.org/2003/InkML" xml:id="stk11" contextRef="#ctx0" brushRef="#br1">15017 13622 0,'26'-25'282,"24"25"-274,1-25 0,0 25 0,-26 0 8,1-26-15,-1 26 16,0 0-1,1 0 1,75 0 0,26 0 0,-51 0-1,-25-25 1,25 25 0,-51 0-1,1 0 1,-1 0 0,26 0 0,-26-26-1,51 26 1,0 0 0,-25-25-1,-25 0 1,-1 25 28,26 0-24,-1 0-4,52 0-16,-51 0 15,-26 0 3,26-26-4,-26 26 347,0 0-322,1 0-15,-1 26-18,26-26 1</inkml:trace>
    </iact:actionData>
  </iact:action>
  <iact:action type="add" startTime="53421">
    <iact:property name="dataType"/>
    <iact:actionData xml:id="d12">
      <inkml:trace xmlns:inkml="http://www.w3.org/2003/InkML" xml:id="stk12" contextRef="#ctx0" brushRef="#br1">17047 14459 0,'-26'0'158,"1"0"-142,-26 0-6,1 0-4,24 0 2,1 0 2,-26 0 5,-76 0 3,26 0-3,-26 26 2,76-26 0,-25 0 0,51 0 12,-1 0-21,-24 0 16,24 0-16,-24 0 5,24 0 5,1 0-3,-1 0 2,1 0 35,-26 0-37,26 0 1,-51 0 1,-26 0 0,26 0-16,-25 0 15,-1 0 1,77 0 0,0 0-1,-1 0 1,1 0 9,-26 0-3,26 0-14,-1 0-1,1-26 9,0 26 0,25-25 0</inkml:trace>
    </iact:actionData>
  </iact:action>
  <iact:action type="add" startTime="56564">
    <iact:property name="dataType"/>
    <iact:actionData xml:id="d13">
      <inkml:trace xmlns:inkml="http://www.w3.org/2003/InkML" xml:id="stk13" contextRef="#ctx0" brushRef="#br1">18417 13572 0,'25'0'177,"0"0"-168,1 25-1,-1-25 32,1 0-9,-1 0 10,0 0-25,1 0 0,-1 0-8</inkml:trace>
    </iact:actionData>
  </iact:action>
  <iact:action type="add" startTime="61491">
    <iact:property name="dataType"/>
    <iact:actionData xml:id="d14">
      <inkml:trace xmlns:inkml="http://www.w3.org/2003/InkML" xml:id="stk14" contextRef="#ctx0" brushRef="#br1">20319 13698 0,'0'-25'109,"26"25"-84,-1 0-7,0 0-4,1 0 5,-1 0-2,26 0-16,0 0 16,-26 0-1,0 0 5,1 0-9,25 0 5,101 0 0,-76 0-1,-51 0 1,1 0 56,-1 0-63,26 0-4,-1 0 1,-24 0 1,-1 0 5,1 0 36,-1 0-32,0 0-16,1 0 31,-1 0-31,0 0 15,1 0 138,-1 0-145,0 0 0,1 0-2,-1 0 9,-25-25 24,26 25-24,-1 0 1,0 0-1,1 0 1,50 0 0,-51 0 4,1 0-5</inkml:trace>
    </iact:actionData>
  </iact:action>
  <iact:action type="add" startTime="72475">
    <iact:property name="dataType"/>
    <iact:actionData xml:id="d15">
      <inkml:trace xmlns:inkml="http://www.w3.org/2003/InkML" xml:id="stk15" contextRef="#ctx0" brushRef="#br2">10984 16032 0,'25'0'364,"1"0"-316,-1 0-1,0 0-38,1 0 30,-1 0-30,0 0 10,26 0-7,-25 0 13,-1 0-25,-25 25 17,25-25 0,1 0 0,-1 0 15,0 0-15,77 0 0,-51 0-1,-26 0 1,0 0-14,1 0 11,-1 0 3,51 0 0,26 0-1,-77 26 1,26-26-1,25 0 1,-25 0 0,-1 0-1,1 0 1,-26 0 0,1 0-1,-1 0 1,51 0 0,51 25 0,-25-25-1,-26 26 1,0-26 0,-51 0 0,1 0 63,-1 0-72,0 0 0,1 0 266,-1 0-266,26 0 1,-26 0 0,0 0 7</inkml:trace>
    </iact:actionData>
  </iact:action>
  <iact:action type="add" startTime="75258">
    <iact:property name="dataType"/>
    <iact:actionData xml:id="d16">
      <inkml:trace xmlns:inkml="http://www.w3.org/2003/InkML" xml:id="stk16" contextRef="#ctx0" brushRef="#br2">13419 17047 0,'-25'0'185,"-26"0"-160,0 0-17,26 0 1,0 25 8,-1-25-1,1 0-2,0 0 1,-1 0 6,1 0-4,-1 0-15,-24 0 15,24 0-2,1 0 18,0 0-16,-1 0-16,-25 0 16,1 0-1,24 0 7,1 0 20,0 0-31,-26 0-4,0 0 6,-50 0 2,50 0 1,26 0 0,-1 0 0,-25 0 7,26 0-8,0 25-6,-1-25 7,1 0 46,0 0-44,-1 0-15,1 0 43,0 0-30,-1 0 0,-25 0-1,26 0 1,0 0-1,-1 0 17,1 0-16,0 0 0,-1 0-6,1 0 11,-1 0-10,1 0 462,0 0-447,25 26-17,-26-26 19,26 25-13,-25-25-8,0 0 8,-1 0 17,26 26 30,-25-26 163</inkml:trace>
    </iact:actionData>
  </iact:action>
  <iact:action type="add" startTime="83800">
    <iact:property name="dataType"/>
    <iact:actionData xml:id="d17">
      <inkml:trace xmlns:inkml="http://www.w3.org/2003/InkML" xml:id="stk17" contextRef="#ctx0" brushRef="#br0">12354 15474 0,'0'-25'547,"0"-1"-504,0 1-11,25 0-17,0 25 18,1 0-10,-1 0 1,1 0-15,-26-26 1,25 26 8,-25-25-2,25 25 3,1 0-4,-1 0 1,0 0 3,1 0-4,-1-51 2,1 51-2,-1 0 2,0-25 0,1-1-1,24 26 1,1 0 0,-26-25-1,52 25 1,-52 0 0,26-25 0,-1 25-1,77 0 1,-76 0 0,50 0-1,-50 0 1,127 0 0,-51 25-1,-77-25 1,26 0 0,-25 0-1,-25 0 1,24 0 0,52 0 0,-77 0-1,26 0 1,25 0 0,0 0-1,-51 0 1,77 0 0,-26 0 0,102 0-1,-26 0 1,-25 0 0,-26 0-1,51 25 1,-76-25 0,26 0-1,75 26 1,52-26 0,-77 0 0,-25 0-1,-51 0 1,-51 0 0,1 0 0,-1 0 0,51 0 5,-50 0-4,-1 0-3,0 0 10,1 0-10,-1 0-6,26 0 4,-1 25 3,-24 0 2,-1-25-3,1 0 2,24 0-1,-24 26 1,-1-26 0,-25 25 0,25 1 47,1-26-8,-26 25 258,0 0-306,25 1 0,1-26 26,-1 0 11,-25 25-10,25-25 21,-25 25 814,0 1-863,0-1 9</inkml:trace>
    </iact:actionData>
  </iact:action>
  <iact:action type="add" startTime="89049">
    <iact:property name="dataType"/>
    <iact:actionData xml:id="d18">
      <inkml:trace xmlns:inkml="http://www.w3.org/2003/InkML" xml:id="stk18" contextRef="#ctx0" brushRef="#br0">17098 15296 0</inkml:trace>
    </iact:actionData>
  </iact:action>
  <iact:action type="add" startTime="90404">
    <iact:property name="dataType"/>
    <iact:actionData xml:id="d19">
      <inkml:trace xmlns:inkml="http://www.w3.org/2003/InkML" xml:id="stk19" contextRef="#ctx0" brushRef="#br0">17021 14941 0</inkml:trace>
    </iact:actionData>
  </iact:action>
  <iact:action type="add" startTime="94039">
    <iact:property name="dataType"/>
    <iact:actionData xml:id="d20">
      <inkml:trace xmlns:inkml="http://www.w3.org/2003/InkML" xml:id="stk20" contextRef="#ctx0" brushRef="#br0">17351 14941 0,'0'26'542,"0"-1"-534,0 0 9,0 1-15,0-1 13,0 51 4,0-50-5,0 24 3,0-24-1,0 24 4,0 1-5,0-25 4,0-1 7,0 0 11,0 1-23,0-1 1,0 0-1,0 1 10,0 25 9,0-26 49</inkml:trace>
    </iact:actionData>
  </iact:action>
  <iact:action type="add" startTime="96080">
    <iact:property name="dataType"/>
    <iact:actionData xml:id="d21">
      <inkml:trace xmlns:inkml="http://www.w3.org/2003/InkML" xml:id="stk21" contextRef="#ctx0" brushRef="#br0">17833 15144 0,'0'26'319,"0"-1"-305,0 0 8,0 1 2,0-1 9,26-25-15,-26 25-2,25-25 1,0 51-16,26-25 15,-26-1 1,1 0 13,25-25-11,-26 0-11,0 0 1,1 0 8,-1 0 2,0 0-4,1 0 1,50 0 2,-51 0-2,26 0 0,-26 0 1,26 0 0,-26 0 0,1-25 3,-26 0 2,0-26 19,0 25-16,-26 1 22,-24 25-35,-1 0 5,26 0-1,-1 0 0,-24 0 2,24-25 0,1 25-3,-1-26 2,1 26 2,0 0-5,-1 0 16,1 0-11,-26 0-2,26 0 0,-1 0 17,1 0-17,0 0-1,-1 0 0,1 0 35,0 0-23</inkml:trace>
    </iact:actionData>
  </iact:action>
  <iact:action type="add" startTime="98846">
    <iact:property name="dataType"/>
    <iact:actionData xml:id="d22">
      <inkml:trace xmlns:inkml="http://www.w3.org/2003/InkML" xml:id="stk22" contextRef="#ctx0" brushRef="#br0">18949 15170 0,'0'25'214,"0"0"-170,0 1-15,0-1 8,0 0-23,0 1 8,26-26-7,-26 25-4,25 26 6,1-26 0,-1-25 32,0 0-32,1 0-1,-26 26 1,25-26-16,26 25 16,-26-25 5,1 0 5,-1 0-12,0 0 10,1 0 13,-1 0-1,-25-25-19,0-1 9,0-24-14,0 24 14,0 1-24,0-1 28,0 1-18,-25 25 18,-1-25-17,1 25 11,25-26-8,-25 26-1,-1 0 1,26-25-16,-51 25 16,51-25 1,-25 25 13,25-26 2,-25 26-21,-1 0 10,1 0 0,0 0 30,-1 0-16,1 0 2,-1 0-2</inkml:trace>
    </iact:actionData>
  </iact:action>
  <iact:action type="add" startTime="104017">
    <iact:property name="dataType"/>
    <iact:actionData xml:id="d23">
      <inkml:trace xmlns:inkml="http://www.w3.org/2003/InkML" xml:id="stk23" contextRef="#ctx0" brushRef="#br0">12684 17579 0,'0'26'262,"25"-1"-254,0 1-2,1-1 10,-1 0-15,0 1 16,77 24-2,-51 1 2,25 0 0,0-26 0,-25 1 0,-26-26-1,51 0 1,0 25 0,-51 26-1,26-51 0,25 25 2,-50-25-2,50 25 1,-25 1 0,-1-26-1,-24 0 1,126 25 0,-51 0 0,1-25-2,-1 26 3,-75-26 0,50 0-3,0 0 1,25 25 0,1-25 2,-26 0-2,-25 0 0,25 0 4,-26 0-5,1 0 1,0 0 0,0 0 2,25 0-2,-51 0 0,0 0 1,52 0 0,-1 0-1,-51 0 1,26 0 0,25 0-1,-25 0 1,25-25 0,51-1 0,-51 1 0,0 0-1,25-1 0,-25 1 1,0-26 0,26 51 1,-51 0-2,-26 0 1,0 0 0,-25-25 0,26 25-2,25 0 2,-26-25-1,0 25 1,-25-26 0,26 26 0,-1 0-1,0-25 1,1 25 0,-1-51-1,26 51 2,-26-76-1,1 51 36,-26-1 6,25 26-8</inkml:trace>
    </iact:actionData>
  </iact:action>
  <iact:action type="add" startTime="107499">
    <iact:property name="dataType"/>
    <iact:actionData xml:id="d24">
      <inkml:trace xmlns:inkml="http://www.w3.org/2003/InkML" xml:id="stk24" contextRef="#ctx0" brushRef="#br0">16793 18239 0</inkml:trace>
    </iact:actionData>
  </iact:action>
  <iact:action type="add" startTime="109254">
    <iact:property name="dataType"/>
    <iact:actionData xml:id="d25">
      <inkml:trace xmlns:inkml="http://www.w3.org/2003/InkML" xml:id="stk25" contextRef="#ctx0" brushRef="#br0">16742 18594 0</inkml:trace>
    </iact:actionData>
  </iact:action>
  <iact:action type="add" startTime="110428">
    <iact:property name="dataType"/>
    <iact:actionData xml:id="d26">
      <inkml:trace xmlns:inkml="http://www.w3.org/2003/InkML" xml:id="stk26" contextRef="#ctx0" brushRef="#br0">17224 18315 0,'0'25'306,"0"1"-291,0-1-6,0 1 5,0-1 32,0 0-10,0 26 7,0-26-4,0 1-17,0-1 25,0 0-17,0 1-8,0-1 14,0 1 1,0 24 44</inkml:trace>
    </iact:actionData>
  </iact:action>
  <iact:action type="add" startTime="112973">
    <iact:property name="dataType"/>
    <iact:actionData xml:id="d27">
      <inkml:trace xmlns:inkml="http://www.w3.org/2003/InkML" xml:id="stk27" contextRef="#ctx0" brushRef="#br0">17605 18264 0,'-25'0'222,"25"26"-207,0-1 1,0 0 0,0 1-4,0-1 11,-26 1-7,26-1 0,0 0 1,0 26 0,0-26-1,0 1 1,0-1 0,0 0 0,0 26-1,0-25 5,0-1-7,0 0 8,0 1 46,26-26-2,-1 0-34,0 0 4,1 0-12,-1 0-10,0 0 14,1 0 45,-26-26-66,0 1 16,25 25-9,-25-25-5,0-26 7,0 25 18,0 1-18,0 0 28,0-1-21,0 1-5,0 0 14,0-1 2,0 1-1,0 0-9,0-1 9,-25 1 10,25-1 7,0 1-17,-26 25-16,1 0 1,0 0 30,-1 0-4,1 0-5,0 0 24</inkml:trace>
    </iact:actionData>
  </iact:action>
  <iact:action type="add" startTime="115510">
    <iact:property name="dataType"/>
    <iact:actionData xml:id="d28">
      <inkml:trace xmlns:inkml="http://www.w3.org/2003/InkML" xml:id="stk28" contextRef="#ctx0" brushRef="#br0">18011 18315 0,'0'25'208,"0"1"-199,0-1-5,0 1 12,0-1 0,-26 0 1,26 51 0,0-50-16,0-1 37,0 0-10,0 1-12,0-1 1,0 1-16,0-1 15,0 0 1,0 26 0,0-26-1,0 1 1,0-1 3,0 0 1,0 1 52,26-26 70,-1 0-121,1 0 31,-26-26-37,25 1-12,-25 0 11,25-1-11,-25-24 10,26-1 2,-1 0 1,-25 0-1,51 1 2,-51-26-1,25 25-2,-25 26 2,0-1 0,0 1 0,0-1-1,0 1 1,0 0 0,0-1 6,0 1 51,-25 25 52,-1 0-88,1 0-10,0 0 9,-1 0 0,1 0 0,0 0 46,25 25-25</inkml:trace>
    </iact:actionData>
  </iact:action>
  <iact:action type="add" startTime="126464">
    <iact:property name="dataType"/>
    <iact:actionData xml:id="d29">
      <inkml:trace xmlns:inkml="http://www.w3.org/2003/InkML" xml:id="stk29" contextRef="#ctx0" brushRef="#br0">19939 15474 0,'0'-25'435,"0"-1"-420,0 1 27,25 25-23,-25-25-12,26-1 7,-26 1 9,25-51-22,26 50 15,-26-24 2,0 24-2,26-24 1,-25-1 5,-26 25-11,25 1 5,26-26 1,-26 26 0,0 0 16,-25-1-32,51-24 15,-26 24 1,1 1-1,25 25 1,-1-26-1,-24 26 7,24 0-12,27-50 7,-27 50-3,52 0 2,-52 0 0,1 0 0,0 0-1,25 0 1,-51 0 0,52 0-1,-27 0 1,1 0 0,0 0 0,-1 0-1,-24 25 1,-1 0-1,1-25 2,24 0-3,-24 0 2,-1 26 0,0-1 0,-25 26 16,26-26-32,-1 1 16,1-1-1,-1-25 1,51 25 0,-76 1-1,25-1 1,1 51 0,24-50-1,-24-1 1,-1 0 0,26 1 15,-26-1-15,1 0-16,-1 1 15,0 24 1,1-50 1,-26 26-3,25-26 2,1 0 0,24 25-1,-24 1 21,-26-1-7,25-25-14,-25 25 1,25-25 0,1 0 6,-26 26-12,25-1 31,-25 0 6,25-25-41,-25 26 97</inkml:trace>
    </iact:actionData>
  </iact:action>
  <iact:action type="add" startTime="130457">
    <iact:property name="dataType"/>
    <iact:actionData xml:id="d30">
      <inkml:trace xmlns:inkml="http://www.w3.org/2003/InkML" xml:id="stk30" contextRef="#ctx0" brushRef="#br0">23186 14789 0,'-25'0'345,"-1"26"-330,1-1-7,0 0 6,25 1-9,-26-1 11,1 26-6,-26-26 13,0 26-22,1 0 15,24-26 2,1 0-2,-51 51 0,50-50 0,-50 50 1,51-51 0,-26 51 0,-50 0-1,50-25 1,51-25 0,-51-1-1,26 26 1,-26-26-1,26 0 1,-1-25 1,1 0 48</inkml:trace>
    </iact:actionData>
  </iact:action>
  <iact:action type="add" startTime="133667">
    <iact:property name="dataType"/>
    <iact:actionData xml:id="d31">
      <inkml:trace xmlns:inkml="http://www.w3.org/2003/InkML" xml:id="stk31" contextRef="#ctx0" brushRef="#br0">22349 14865 0,'25'0'221,"1"26"-184,-1-1-23,0-25-9,1 25 13,-1-25-3,-25 26-10,25-26 12,1 25 0,-1-25 16,1 25-16,-1-25-16,0 26 15,1-26 17,-1 25-31,-25 1 27,25-26-22,26 0 15,-51 25 1,25-25-22,1 0 19,-26 25-6,25-25 2,-25 26 6,26-26 22,-1 0-9,0 0 14,1 0-37,24 0 11,-24 25 6,-1 0 40,1-25-46,-26 51-9,25-51 0,0 25 16,1-25-9,-1 0-5,-25 26 1,25-26 0,1 25 0,-1-25 12,0 26 9,1-26-9,-26 25-10,25-25 15</inkml:trace>
    </iact:actionData>
  </iact:action>
  <iact:action type="add" startTime="136653">
    <iact:property name="dataType"/>
    <iact:actionData xml:id="d32">
      <inkml:trace xmlns:inkml="http://www.w3.org/2003/InkML" xml:id="stk32" contextRef="#ctx0" brushRef="#br0">23668 14738 0,'0'-25'427,"25"0"-397,1 25 0,-1 0-17,0 0 9,1 0 1,-1 0 24,1 0-25,24 0-8,-24 0 1,-1 0-2,0 0 10,1 0 13,-1 0-6,0 0 37,-25 25-53,0 0 24,0 1-22,0-1 9,0 1-8,0-1 1,-25-25-2,0 0 1,-1 25-1,1 26 0,-51-26 1,51-25 0,25 26 0,-26-26-1,1 0 2,25 25 14,-26-25-15,1 0 2,25 25-4,-25-25 1,-1 0 12,1 0 10,50 0 420,1 0-443,-26 26 0,25-26-8,0 0 16,1 0 5,-1 0 10,1 0-10,-1 0 8,-25 25-21,25-25 6,1 0-5,-1 26 18,0-26 21,-25 50-17,51-50-23,-51 26 14,0-1 1,0 0-9,0 1 2,0-1-1,0 0-7,0 1 20,0 25-12,-25-51 39,-1 0-30,1 0-27,0 0 7,-51 0 5,25 0 0,25 0 0,1 0 1,0 0-4,-1 0 3,1 0 0,0 0 1,-1 0 13,1 0 37,0 0-23</inkml:trace>
    </iact:actionData>
  </iact:action>
  <iact:action type="add" startTime="140792">
    <iact:property name="dataType"/>
    <iact:actionData xml:id="d33">
      <inkml:trace xmlns:inkml="http://www.w3.org/2003/InkML" xml:id="stk33" contextRef="#ctx0" brushRef="#br0">24328 14738 0,'25'0'207,"0"0"-170,1 0-2,-1 0-5,0 0-6,1 0 11,-1 0-11,26 0 5,-26 0-21,1 0 1,-1 0 8,0 0 16,1 0 0,-1 0-6,-25 26 14,0-1-30,0 1 11,0-1 1,0 0 6,-25-25 19,25 51-43,-26-51 23,26 25-4,-25-25-14,0 0 10,25 26-6,-26-26 2,-25 25 1,26-25 20,0 0-14,-1 0 21,1 0-21,0 0-11,-1 0 28,1 0 13,0 0-8,25 25 299,25-25-330,0 0 7,-25 26-9,26-26 5,-1 0 15,0 0 2,1 51-31,-26-26 44,25-25-42,-25 25 24,51-25-13,-26 0 17,1 0 1,-1 0-6,-25 26-6,25-26 37,-25 25 1,0 0-9,0 1-29,0-1 3,0 26-8,0-26-7,0 1 6,-25-26 35,0 25-36,-1-25 6,-25 0-6,26 0-1,0 0 23,-1 0-15,1 0-6,0 0 13,-1 0 8,1 0-1</inkml:trace>
    </iact:actionData>
  </iact:action>
  <iact:action type="add" startTime="145872">
    <iact:property name="dataType"/>
    <iact:actionData xml:id="d34">
      <inkml:trace xmlns:inkml="http://www.w3.org/2003/InkML" xml:id="stk34" contextRef="#ctx0" brushRef="#br0">19381 17630 0,'25'26'213,"0"24"-206,1-24 1,-1-1 1,1-25-4,-26 25 5,25 51 7,51-25 1,-76-25-3,51-1 2,-26 26 0,1 25-1,24-26 1,102 1 0,-50-25-1,-1 24 1,-24 26 0,49-50 0,-75-1-1,25 1 1,-25-26 0,0 0-17,-26 25 17,26-25-2,0 0 3,25 0-2,-26 0 1,1 0-1,-26 0 1,102 0 0,-51 0-1,-25 0 1,51 0 0,-1-25-1,-50-1 1,25 1-1,0-1 1,0 1 0,-25 0 0,0-1-1,-1 1 1,1 0-1,-26-1 1,26-25 0,-25 51 0,24-50-1,-50-1 2,26 26-3,-1-1 3,0 1 1,1 0-5,25-1 4,-26 1 14,0-26 13,-25 26-6,0-1-7,0 1 37</inkml:trace>
    </iact:actionData>
  </iact:action>
  <iact:action type="add" startTime="149302">
    <iact:property name="dataType"/>
    <iact:actionData xml:id="d35">
      <inkml:trace xmlns:inkml="http://www.w3.org/2003/InkML" xml:id="stk35" contextRef="#ctx0" brushRef="#br0">22729 18036 0,'0'25'250,"-25"-25"-243,25 26 1,-25-26 4,-1 0 6,1 25-2,0 26 1,25-26-16,-26 1 15,-25 24 0,26-50 1,0 0-1,25 26 1,-51 24 0,51-24-1,-25-26 1,25 25 0,0 1-1,-26 24 1,26-24 0,-25-1 0,25 0-1,-51 1 1,51-1 0,-25-25 0,25 25 0</inkml:trace>
    </iact:actionData>
  </iact:action>
  <iact:action type="add" startTime="150825">
    <iact:property name="dataType"/>
    <iact:actionData xml:id="d36">
      <inkml:trace xmlns:inkml="http://www.w3.org/2003/InkML" xml:id="stk36" contextRef="#ctx0" brushRef="#br0">22273 18036 0,'0'25'272,"25"1"-265,0-1 9,1 0-1,-1 1 0,-25-1 18,26-25-32,-1 76 15,26-50 0,-26-26 1,0 25 0,-25 0 0,51 1-1,-25-1 1,-1 1 0,51 24 0,-76-24-1,25-26 2,1 0-2,-1 25 0,0-25 1,1 25 0,-1-25 9,-25 26-19,51-26 76,-26 0-7</inkml:trace>
    </iact:actionData>
  </iact:action>
  <iact:action type="add" startTime="152383">
    <iact:property name="dataType"/>
    <iact:actionData xml:id="d37">
      <inkml:trace xmlns:inkml="http://www.w3.org/2003/InkML" xml:id="stk37" contextRef="#ctx0" brushRef="#br0">23237 18011 0,'0'-26'236,"25"26"-221,0 0 7,1-25-8,-1 25 1,1-25 19,-1 25-1,0 0-16,26 0-6,-26 0 11,1 0-5,-1 0 0,1 0 24,-1 0 1,0 0-8,-25 25 52,0 0-65,0 1-5,0-1-5,0 0 6,0 26-1,0-26 17,-25-25-16,0 26-16,-1 25 15,26-26 6,-25-25 0,-1 0 7,-24 0 15,24 0-11,1 0-6,50 0 430,1 0-412,-1 0-2,0 0 2,-25 25-22,0 1-2,0-1 24,0 0-30,0 1 14,0-1-7,26-25-7,-26 51 1,51-51 27,-51 25-20,0 1-10,0-1 24,0 0-28,0 1 1,0-1 7,0 26 0,0-26-1,-26 1 0,1-26 17,25 25-16,-26-25 2,1 25-5,-26-25 3,26 0 1,0 0-2,-1 0 0,1 0 1,-1 0 0,1 0 0,0 0 0,-1 0 32</inkml:trace>
    </iact:actionData>
  </iact:action>
  <iact:action type="add" startTime="156074">
    <iact:property name="dataType"/>
    <iact:actionData xml:id="d38">
      <inkml:trace xmlns:inkml="http://www.w3.org/2003/InkML" xml:id="stk38" contextRef="#ctx0" brushRef="#br0">24150 18087 0,'25'0'254,"1"0"-233,-26-26 23,25 26-29,0 0 31,1 0-17,-1 0-14,1 0 13,-1 0-20,0 0 16,1 0-6,-1 0 0,0 0 14,1 0 2,-1 0-4,-25 26 88,0-1-104,0 0 7,0 1-5,0-1 2,0 1-7,0-1 27,-25-25-32,-1 51 10,1-51-2,25 25 2,-25-25 1,-26 25 2,51 1 35,-25-26-25,-1 0 18,1 0-12,-1 0 11,1 0-4,50 0 502,1 0-507,-1 0 0,26 0 0,-51 25-29,0 1 36,25-26-37,1 25 38,-26 0-23,0 26-1,0-26 2,0 1 0,25-26 5,-25 25 8,0 0-20,0 1 14,0-1-15,0 1 8,0 24-6,0-24 39,-25-26-32,-1 0 7,-24 0 12,24 0-19,1 0-13,-1 0 22,1 0-4,0 0-15,25-51 18,-26 51-11,1-25-20,25-1 14,-25 26 2,-1 0 16,26-25-31,-25 25 29,25-26-17,-26 26 22,26-25-28,-25 25 54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5B81-AAAD-4405-B1F2-158F6143994C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C5E6-F555-4307-B1A7-ED71ADD9E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80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C5E6-F555-4307-B1A7-ED71ADD9EED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24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C5E6-F555-4307-B1A7-ED71ADD9EED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33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5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7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6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microsoft.com/office/2011/relationships/inkAction" Target="../ink/inkAction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microsoft.com/office/2011/relationships/inkAction" Target="../ink/inkAction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microsoft.com/office/2011/relationships/inkAction" Target="../ink/inkAction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605" y="1978039"/>
            <a:ext cx="6959446" cy="2764162"/>
          </a:xfrm>
        </p:spPr>
        <p:txBody>
          <a:bodyPr>
            <a:norm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ea typeface="+mj-lt"/>
                <a:cs typeface="+mj-lt"/>
              </a:rPr>
              <a:t>Verpleegkundig</a:t>
            </a:r>
            <a:r>
              <a:rPr lang="en-US" sz="2600" b="1" dirty="0">
                <a:solidFill>
                  <a:schemeClr val="tx1"/>
                </a:solidFill>
                <a:ea typeface="+mj-lt"/>
                <a:cs typeface="+mj-lt"/>
              </a:rPr>
              <a:t> </a:t>
            </a:r>
            <a:r>
              <a:rPr lang="en-US" sz="2600" b="1" dirty="0" err="1">
                <a:solidFill>
                  <a:schemeClr val="tx1"/>
                </a:solidFill>
                <a:ea typeface="+mj-lt"/>
                <a:cs typeface="+mj-lt"/>
              </a:rPr>
              <a:t>rekenen</a:t>
            </a:r>
            <a:br>
              <a:rPr lang="en-US" sz="2600" b="1" dirty="0">
                <a:solidFill>
                  <a:schemeClr val="tx1"/>
                </a:solidFill>
                <a:ea typeface="+mj-lt"/>
                <a:cs typeface="+mj-lt"/>
              </a:rPr>
            </a:br>
            <a:br>
              <a:rPr lang="en-US" sz="2600" b="1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en-US" sz="2600" b="1" dirty="0" err="1">
                <a:solidFill>
                  <a:schemeClr val="tx1"/>
                </a:solidFill>
                <a:ea typeface="+mj-lt"/>
                <a:cs typeface="+mj-lt"/>
              </a:rPr>
              <a:t>Boek</a:t>
            </a:r>
            <a:r>
              <a:rPr lang="en-US" sz="2600" dirty="0">
                <a:solidFill>
                  <a:schemeClr val="tx1"/>
                </a:solidFill>
                <a:ea typeface="+mj-lt"/>
                <a:cs typeface="+mj-lt"/>
              </a:rPr>
              <a:t>: </a:t>
            </a:r>
            <a:r>
              <a:rPr lang="en-US" sz="2600" dirty="0" err="1">
                <a:solidFill>
                  <a:schemeClr val="tx1"/>
                </a:solidFill>
                <a:ea typeface="+mj-lt"/>
                <a:cs typeface="+mj-lt"/>
              </a:rPr>
              <a:t>Rekenen</a:t>
            </a:r>
            <a:r>
              <a:rPr lang="en-US" sz="2600" dirty="0">
                <a:solidFill>
                  <a:schemeClr val="tx1"/>
                </a:solidFill>
                <a:ea typeface="+mj-lt"/>
                <a:cs typeface="+mj-lt"/>
              </a:rPr>
              <a:t> in de </a:t>
            </a:r>
            <a:r>
              <a:rPr lang="en-US" sz="2600" dirty="0" err="1">
                <a:solidFill>
                  <a:schemeClr val="tx1"/>
                </a:solidFill>
                <a:ea typeface="+mj-lt"/>
                <a:cs typeface="+mj-lt"/>
              </a:rPr>
              <a:t>gezondheidszorg</a:t>
            </a:r>
            <a:r>
              <a:rPr lang="en-US" sz="2600" dirty="0">
                <a:solidFill>
                  <a:schemeClr val="tx1"/>
                </a:solidFill>
                <a:ea typeface="+mj-lt"/>
                <a:cs typeface="+mj-lt"/>
              </a:rPr>
              <a:t> </a:t>
            </a:r>
            <a:br>
              <a:rPr lang="en-US" sz="2600" dirty="0">
                <a:solidFill>
                  <a:schemeClr val="tx1"/>
                </a:solidFill>
                <a:ea typeface="+mj-lt"/>
                <a:cs typeface="+mj-lt"/>
              </a:rPr>
            </a:br>
            <a:br>
              <a:rPr lang="en-US" sz="2600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en-US" sz="2600" dirty="0" err="1">
                <a:solidFill>
                  <a:schemeClr val="tx1"/>
                </a:solidFill>
                <a:ea typeface="+mj-lt"/>
                <a:cs typeface="+mj-lt"/>
              </a:rPr>
              <a:t>Hoofdstuk</a:t>
            </a:r>
            <a:r>
              <a:rPr lang="en-US" sz="2600" dirty="0">
                <a:solidFill>
                  <a:schemeClr val="tx1"/>
                </a:solidFill>
                <a:ea typeface="+mj-lt"/>
                <a:cs typeface="+mj-lt"/>
              </a:rPr>
              <a:t> 7.2.3 </a:t>
            </a:r>
            <a:r>
              <a:rPr lang="en-US" sz="2600" dirty="0" err="1">
                <a:solidFill>
                  <a:schemeClr val="tx1"/>
                </a:solidFill>
                <a:ea typeface="+mj-lt"/>
                <a:cs typeface="+mj-lt"/>
              </a:rPr>
              <a:t>Internationale</a:t>
            </a:r>
            <a:r>
              <a:rPr lang="en-US" sz="2600" dirty="0">
                <a:solidFill>
                  <a:schemeClr val="tx1"/>
                </a:solidFill>
                <a:ea typeface="+mj-lt"/>
                <a:cs typeface="+mj-lt"/>
              </a:rPr>
              <a:t> </a:t>
            </a:r>
            <a:r>
              <a:rPr lang="en-US" sz="2600" dirty="0" err="1">
                <a:solidFill>
                  <a:schemeClr val="tx1"/>
                </a:solidFill>
                <a:ea typeface="+mj-lt"/>
                <a:cs typeface="+mj-lt"/>
              </a:rPr>
              <a:t>eenheden</a:t>
            </a:r>
            <a:r>
              <a:rPr lang="en-US" sz="2600" dirty="0">
                <a:solidFill>
                  <a:schemeClr val="tx1"/>
                </a:solidFill>
                <a:ea typeface="+mj-lt"/>
                <a:cs typeface="+mj-lt"/>
              </a:rPr>
              <a:t> IE</a:t>
            </a:r>
            <a:br>
              <a:rPr lang="en-US" sz="2600" dirty="0">
                <a:solidFill>
                  <a:schemeClr val="tx1"/>
                </a:solidFill>
              </a:rPr>
            </a:br>
            <a:endParaRPr lang="en-US" sz="26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endParaRPr lang="en-US" sz="200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5FC8D17-053A-4C80-9AF1-AAD01A425E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90"/>
    </mc:Choice>
    <mc:Fallback>
      <p:transition spd="slow" advTm="19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7705A-732D-455B-B785-02692529A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IE</a:t>
            </a:r>
            <a:br>
              <a:rPr lang="nl-NL" dirty="0">
                <a:cs typeface="Calibri Light"/>
              </a:rPr>
            </a:br>
            <a:r>
              <a:rPr lang="nl-NL" dirty="0">
                <a:cs typeface="Calibri Light"/>
              </a:rPr>
              <a:t>Internationale eenheden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EF6AC9-E584-43BC-A3C5-C7C1FD1A2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H7.2.3</a:t>
            </a:r>
          </a:p>
        </p:txBody>
      </p:sp>
    </p:spTree>
    <p:extLst>
      <p:ext uri="{BB962C8B-B14F-4D97-AF65-F5344CB8AC3E}">
        <p14:creationId xmlns:p14="http://schemas.microsoft.com/office/powerpoint/2010/main" val="138070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8569B54-3B26-4989-8439-92844BB6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nl-NL" sz="2700" dirty="0">
                <a:solidFill>
                  <a:schemeClr val="tx2"/>
                </a:solidFill>
              </a:rPr>
              <a:t>Rekenen met concentraties</a:t>
            </a:r>
            <a:endParaRPr lang="nl-NL" sz="2700" dirty="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EC56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SUMAN RAPID SOLOSTAR 100 IU/ML 5 VOORGEVULDE PEN | Apotheek ...">
            <a:extLst>
              <a:ext uri="{FF2B5EF4-FFF2-40B4-BE49-F238E27FC236}">
                <a16:creationId xmlns:a16="http://schemas.microsoft.com/office/drawing/2014/main" id="{BFCB35CA-D43B-4910-8BF3-09930B9F3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22486" r="6104" b="21155"/>
          <a:stretch/>
        </p:blipFill>
        <p:spPr bwMode="auto">
          <a:xfrm>
            <a:off x="1059685" y="1830068"/>
            <a:ext cx="4963271" cy="317976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45E030-0AE5-41EE-9621-9B57D48A0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Clr>
                <a:srgbClr val="FEC567"/>
              </a:buClr>
              <a:buNone/>
            </a:pPr>
            <a:r>
              <a:rPr lang="nl-NL" sz="1500" dirty="0"/>
              <a:t>Op dit doosje staat 100 IE/ml</a:t>
            </a:r>
          </a:p>
          <a:p>
            <a:pPr marL="0" indent="0">
              <a:lnSpc>
                <a:spcPct val="110000"/>
              </a:lnSpc>
              <a:buClr>
                <a:srgbClr val="FEC567"/>
              </a:buClr>
              <a:buNone/>
            </a:pPr>
            <a:endParaRPr lang="nl-NL" sz="1500" dirty="0"/>
          </a:p>
          <a:p>
            <a:pPr marL="0" indent="0">
              <a:lnSpc>
                <a:spcPct val="110000"/>
              </a:lnSpc>
              <a:buClr>
                <a:srgbClr val="FEC567"/>
              </a:buClr>
              <a:buNone/>
            </a:pPr>
            <a:r>
              <a:rPr lang="nl-NL" sz="1500" dirty="0"/>
              <a:t>Dat wil zeggen 100 internationale eenheden zijn opgelost in 1 ml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85AEA61-DE83-4AC6-9B1C-3E85A8933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6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82"/>
    </mc:Choice>
    <mc:Fallback>
      <p:transition spd="slow" advTm="18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159DB-F3B8-4404-97E2-A3D14A48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413054-2A83-41F8-BBE9-79D0CD8B2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3409" y="1692477"/>
            <a:ext cx="6269591" cy="162505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nl-NL" dirty="0"/>
              <a:t>IE (Internationale Eenheden) voor opgeloste vorm of poedervorm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Bv een ampul insuline bevat 100 IE insuline per ml </a:t>
            </a:r>
            <a:br>
              <a:rPr lang="nl-NL" dirty="0"/>
            </a:b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100 IE/ml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F23CA8-A171-406B-9E72-04E93CEBD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978" y="3757496"/>
            <a:ext cx="6272022" cy="1052238"/>
          </a:xfrm>
        </p:spPr>
        <p:txBody>
          <a:bodyPr/>
          <a:lstStyle/>
          <a:p>
            <a:r>
              <a:rPr lang="nl-NL" dirty="0"/>
              <a:t>IE kun je net als de mg berekenen.</a:t>
            </a:r>
          </a:p>
          <a:p>
            <a:r>
              <a:rPr lang="nl-NL" dirty="0"/>
              <a:t>Door middel van de formule of tabel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D4F3129E-C61B-4AD8-8B83-4E4E4F90BCB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515720" y="4447440"/>
              <a:ext cx="1662480" cy="5508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D4F3129E-C61B-4AD8-8B83-4E4E4F90BC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9880" y="4384080"/>
                <a:ext cx="1693800" cy="181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0DD61DA-FF5D-4AB6-8F75-AD6B54ABE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33"/>
    </mc:Choice>
    <mc:Fallback>
      <p:transition spd="slow" advTm="25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F962C-EEA3-4C13-B140-7447987C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IE is vergelijkbaar </a:t>
            </a:r>
            <a:br>
              <a:rPr lang="nl-NL" dirty="0"/>
            </a:br>
            <a:r>
              <a:rPr lang="nl-NL" dirty="0"/>
              <a:t>met mg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27CFC-04B9-4090-B281-BA0F194EA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932" y="804689"/>
            <a:ext cx="6975748" cy="524862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IE berekening is vergelijkbaar met het berekenen van mg.</a:t>
            </a:r>
          </a:p>
          <a:p>
            <a:pPr marL="0" indent="0">
              <a:buNone/>
            </a:pPr>
            <a:r>
              <a:rPr lang="nl-NL" dirty="0"/>
              <a:t>…. IE/ml</a:t>
            </a:r>
          </a:p>
          <a:p>
            <a:pPr marL="0" indent="0">
              <a:buNone/>
            </a:pPr>
            <a:r>
              <a:rPr lang="nl-NL" dirty="0"/>
              <a:t>Of </a:t>
            </a:r>
          </a:p>
          <a:p>
            <a:pPr marL="0" indent="0">
              <a:buNone/>
            </a:pPr>
            <a:r>
              <a:rPr lang="nl-NL" dirty="0"/>
              <a:t>…. Mg/ml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D7BF0267-C41B-4590-A803-24027BB1214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013720" y="3214800"/>
              <a:ext cx="1324440" cy="105048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D7BF0267-C41B-4590-A803-24027BB121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7880" y="3151440"/>
                <a:ext cx="1355760" cy="11772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C2E93B2-8BCF-4631-9F44-E213A779C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4"/>
    </mc:Choice>
    <mc:Fallback>
      <p:transition spd="slow" advTm="21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2426F-FA3C-47E2-BDA0-5AEB7AA6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Formule</a:t>
            </a:r>
            <a:br>
              <a:rPr lang="nl-NL" dirty="0">
                <a:cs typeface="Calibri Light"/>
              </a:rPr>
            </a:br>
            <a:r>
              <a:rPr lang="nl-NL" dirty="0">
                <a:cs typeface="Calibri Light"/>
              </a:rPr>
              <a:t> of </a:t>
            </a:r>
            <a:br>
              <a:rPr lang="nl-NL" dirty="0">
                <a:cs typeface="Calibri Light"/>
              </a:rPr>
            </a:br>
            <a:r>
              <a:rPr lang="nl-NL" dirty="0">
                <a:cs typeface="Calibri Light"/>
              </a:rPr>
              <a:t>tabel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735313-6465-49E7-B2D1-D201A01DA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Dus:</a:t>
            </a:r>
          </a:p>
          <a:p>
            <a:r>
              <a:rPr lang="nl-NL" dirty="0"/>
              <a:t>Voorschrift  en Aanwezig zijn zelfde eenheid (ml of mg of druppels of IE</a:t>
            </a:r>
          </a:p>
          <a:p>
            <a:r>
              <a:rPr lang="nl-NL" dirty="0"/>
              <a:t>X … dat is de waarde die je moet uitrekenen (ml of mg of druppels of IE zijn)</a:t>
            </a:r>
          </a:p>
          <a:p>
            <a:pPr marL="0" indent="0">
              <a:buNone/>
            </a:pPr>
            <a:r>
              <a:rPr lang="nl-NL" dirty="0"/>
              <a:t>Bv.  </a:t>
            </a:r>
            <a:br>
              <a:rPr lang="nl-NL" dirty="0"/>
            </a:br>
            <a:r>
              <a:rPr lang="nl-NL" dirty="0"/>
              <a:t>Voorschrift 33 IE moet je geven,  in voorraad 100 IE/ml</a:t>
            </a:r>
          </a:p>
          <a:p>
            <a:r>
              <a:rPr lang="nl-NL" dirty="0"/>
              <a:t>Hoeveel ml geven?</a:t>
            </a:r>
          </a:p>
          <a:p>
            <a:r>
              <a:rPr lang="nl-NL" u="sng" dirty="0"/>
              <a:t>33 IE</a:t>
            </a:r>
            <a:r>
              <a:rPr lang="nl-NL" dirty="0"/>
              <a:t>        x 1 ml = 0,33 ml  moet je dan geven</a:t>
            </a:r>
            <a:br>
              <a:rPr lang="nl-NL" u="sng" dirty="0"/>
            </a:br>
            <a:r>
              <a:rPr lang="nl-NL" dirty="0"/>
              <a:t>100 IE</a:t>
            </a:r>
            <a:endParaRPr lang="nl-NL" u="sng" dirty="0"/>
          </a:p>
        </p:txBody>
      </p:sp>
      <p:pic>
        <p:nvPicPr>
          <p:cNvPr id="4" name="Afbeelding 5" descr="Afbeelding met object&#10;&#10;Beschrijving is gegenereerd met zeer hoge betrouwbaarheid">
            <a:extLst>
              <a:ext uri="{FF2B5EF4-FFF2-40B4-BE49-F238E27FC236}">
                <a16:creationId xmlns:a16="http://schemas.microsoft.com/office/drawing/2014/main" id="{347B44A1-7923-4226-9D8A-3DCDF4BDF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537" y="418475"/>
            <a:ext cx="3948815" cy="1006995"/>
          </a:xfrm>
          <a:prstGeom prst="rect">
            <a:avLst/>
          </a:prstGeom>
        </p:spPr>
      </p:pic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842A3A19-CB81-43D7-9ED7-452E2D450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314009"/>
              </p:ext>
            </p:extLst>
          </p:nvPr>
        </p:nvGraphicFramePr>
        <p:xfrm>
          <a:off x="3891281" y="5606626"/>
          <a:ext cx="57200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693">
                  <a:extLst>
                    <a:ext uri="{9D8B030D-6E8A-4147-A177-3AD203B41FA5}">
                      <a16:colId xmlns:a16="http://schemas.microsoft.com/office/drawing/2014/main" val="3311759969"/>
                    </a:ext>
                  </a:extLst>
                </a:gridCol>
                <a:gridCol w="1906693">
                  <a:extLst>
                    <a:ext uri="{9D8B030D-6E8A-4147-A177-3AD203B41FA5}">
                      <a16:colId xmlns:a16="http://schemas.microsoft.com/office/drawing/2014/main" val="3797029240"/>
                    </a:ext>
                  </a:extLst>
                </a:gridCol>
                <a:gridCol w="1906693">
                  <a:extLst>
                    <a:ext uri="{9D8B030D-6E8A-4147-A177-3AD203B41FA5}">
                      <a16:colId xmlns:a16="http://schemas.microsoft.com/office/drawing/2014/main" val="2711098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100 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      1 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    33 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59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     1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0,01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0,33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9799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95F9B3CC-A461-4437-B11D-9374A564193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611800" y="685080"/>
              <a:ext cx="8100720" cy="6127920"/>
            </p14:xfrm>
          </p:contentPart>
        </mc:Choice>
        <mc:Fallback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95F9B3CC-A461-4437-B11D-9374A56419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2440" y="621720"/>
                <a:ext cx="8125920" cy="620064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D70E257-53FA-4E95-BD16-B04215F98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939"/>
    </mc:Choice>
    <mc:Fallback>
      <p:transition spd="slow" advTm="165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2C5CA-686C-4DD7-86B0-7AF6D303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r"/>
            <a:r>
              <a:rPr lang="en-US" sz="4400" dirty="0" err="1">
                <a:solidFill>
                  <a:schemeClr val="tx1"/>
                </a:solidFill>
              </a:rPr>
              <a:t>Zelf</a:t>
            </a:r>
            <a:r>
              <a:rPr lang="en-US" sz="4400" dirty="0">
                <a:solidFill>
                  <a:schemeClr val="tx1"/>
                </a:solidFill>
              </a:rPr>
              <a:t> aan de slag!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58E44F-6E8F-46B9-84A7-2D8CF0B6A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964" y="1244600"/>
            <a:ext cx="5511800" cy="41712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dirty="0"/>
              <a:t>Maken opdrachten H7.5:</a:t>
            </a:r>
          </a:p>
          <a:p>
            <a:r>
              <a:rPr lang="nl-NL" dirty="0"/>
              <a:t>Opdracht 1 t/m 16</a:t>
            </a:r>
            <a:br>
              <a:rPr lang="nl-NL" dirty="0"/>
            </a:br>
            <a:r>
              <a:rPr lang="nl-NL" dirty="0"/>
              <a:t>Wil je nog meer oefenen: vraag de docent</a:t>
            </a:r>
          </a:p>
          <a:p>
            <a:endParaRPr lang="nl-NL" dirty="0"/>
          </a:p>
          <a:p>
            <a:r>
              <a:rPr lang="nl-NL" dirty="0"/>
              <a:t>Doe de oefentoets op Its learning</a:t>
            </a:r>
          </a:p>
          <a:p>
            <a:endParaRPr lang="nl-NL" dirty="0"/>
          </a:p>
          <a:p>
            <a:r>
              <a:rPr lang="nl-NL" dirty="0"/>
              <a:t>Beheers je alle onderdelen?</a:t>
            </a:r>
          </a:p>
          <a:p>
            <a:r>
              <a:rPr lang="nl-NL" dirty="0"/>
              <a:t>Dan ben je klaar om de toets te maken.</a:t>
            </a:r>
            <a:br>
              <a:rPr lang="nl-NL" dirty="0"/>
            </a:br>
            <a:r>
              <a:rPr lang="nl-NL" dirty="0"/>
              <a:t>Geef dit aan bij de docent.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725F97C-996D-44FF-B036-D167C2B9F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1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26"/>
    </mc:Choice>
    <mc:Fallback>
      <p:transition spd="slow" advTm="35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F6C6EAEC79942A2E0227CD8A46B55" ma:contentTypeVersion="13" ma:contentTypeDescription="Een nieuw document maken." ma:contentTypeScope="" ma:versionID="14da2988eca60946e77c06ec4a9243e6">
  <xsd:schema xmlns:xsd="http://www.w3.org/2001/XMLSchema" xmlns:xs="http://www.w3.org/2001/XMLSchema" xmlns:p="http://schemas.microsoft.com/office/2006/metadata/properties" xmlns:ns2="fb6cc1e8-d674-4a48-b6a5-f9d9458480f8" xmlns:ns3="09091a8f-1b73-4412-8f8c-98187682eae7" targetNamespace="http://schemas.microsoft.com/office/2006/metadata/properties" ma:root="true" ma:fieldsID="96f95b150e85690056560e3121b56401" ns2:_="" ns3:_="">
    <xsd:import namespace="fb6cc1e8-d674-4a48-b6a5-f9d9458480f8"/>
    <xsd:import namespace="09091a8f-1b73-4412-8f8c-98187682e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c1e8-d674-4a48-b6a5-f9d945848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_Flow_SignoffStatus" ma:index="15" nillable="true" ma:displayName="Afmeldingsstatus" ma:internalName="_x0024_Resources_x003a_core_x002c_Signoff_Status_x003b_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91a8f-1b73-4412-8f8c-98187682e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b6cc1e8-d674-4a48-b6a5-f9d9458480f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80D832-2754-4B9A-94B5-236FED616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c1e8-d674-4a48-b6a5-f9d9458480f8"/>
    <ds:schemaRef ds:uri="09091a8f-1b73-4412-8f8c-98187682e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767080-1A97-4295-A390-6454BCE83CB2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09091a8f-1b73-4412-8f8c-98187682eae7"/>
    <ds:schemaRef ds:uri="fb6cc1e8-d674-4a48-b6a5-f9d9458480f8"/>
    <ds:schemaRef ds:uri="http://schemas.microsoft.com/office/2006/metadata/properties"/>
    <ds:schemaRef ds:uri="http://purl.org/dc/terms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54ACA7E-FDEE-4C5B-B5DC-3A91F9D12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136</Words>
  <Application>Microsoft Office PowerPoint</Application>
  <PresentationFormat>Breedbeeld</PresentationFormat>
  <Paragraphs>40</Paragraphs>
  <Slides>7</Slides>
  <Notes>2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Rockwell</vt:lpstr>
      <vt:lpstr>Wingdings</vt:lpstr>
      <vt:lpstr>Atlas</vt:lpstr>
      <vt:lpstr>Verpleegkundig rekenen  Boek: Rekenen in de gezondheidszorg   Hoofdstuk 7.2.3 Internationale eenheden IE </vt:lpstr>
      <vt:lpstr>IE Internationale eenheden</vt:lpstr>
      <vt:lpstr>Rekenen met concentraties</vt:lpstr>
      <vt:lpstr>Berekening</vt:lpstr>
      <vt:lpstr>IE is vergelijkbaar  met mg</vt:lpstr>
      <vt:lpstr>Formule  of  tabel </vt:lpstr>
      <vt:lpstr>Zelf 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Esther Scheltens - Flink</cp:lastModifiedBy>
  <cp:revision>1</cp:revision>
  <dcterms:created xsi:type="dcterms:W3CDTF">2015-12-01T21:32:24Z</dcterms:created>
  <dcterms:modified xsi:type="dcterms:W3CDTF">2020-05-04T14:07:42Z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0x010100804F6C6EAEC79942A2E0227CD8A46B55</vt:lpwstr>
  </property>
</Properties>
</file>